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Open Sans" charset="1" panose="020B0606030504020204"/>
      <p:regular r:id="rId15"/>
    </p:embeddedFont>
    <p:embeddedFont>
      <p:font typeface="Open Sans Bold" charset="1" panose="020B0806030504020204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3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4.png" Type="http://schemas.openxmlformats.org/officeDocument/2006/relationships/image"/><Relationship Id="rId3" Target="../media/image15.png" Type="http://schemas.openxmlformats.org/officeDocument/2006/relationships/image"/><Relationship Id="rId4" Target="../media/image16.svg" Type="http://schemas.openxmlformats.org/officeDocument/2006/relationships/image"/><Relationship Id="rId5" Target="../media/image17.png" Type="http://schemas.openxmlformats.org/officeDocument/2006/relationships/image"/><Relationship Id="rId6" Target="../media/image18.svg" Type="http://schemas.openxmlformats.org/officeDocument/2006/relationships/image"/><Relationship Id="rId7" Target="../media/image19.png" Type="http://schemas.openxmlformats.org/officeDocument/2006/relationships/image"/><Relationship Id="rId8" Target="../media/image20.svg" Type="http://schemas.openxmlformats.org/officeDocument/2006/relationships/image"/><Relationship Id="rId9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227584" y="2776111"/>
            <a:ext cx="1650824" cy="561563"/>
            <a:chOff x="0" y="0"/>
            <a:chExt cx="434785" cy="14790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34785" cy="147901"/>
            </a:xfrm>
            <a:custGeom>
              <a:avLst/>
              <a:gdLst/>
              <a:ahLst/>
              <a:cxnLst/>
              <a:rect r="r" b="b" t="t" l="l"/>
              <a:pathLst>
                <a:path h="147901" w="434785">
                  <a:moveTo>
                    <a:pt x="0" y="0"/>
                  </a:moveTo>
                  <a:lnTo>
                    <a:pt x="434785" y="0"/>
                  </a:lnTo>
                  <a:lnTo>
                    <a:pt x="434785" y="147901"/>
                  </a:lnTo>
                  <a:lnTo>
                    <a:pt x="0" y="14790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34785" cy="1860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0" y="0"/>
            <a:ext cx="6839972" cy="4594884"/>
          </a:xfrm>
          <a:custGeom>
            <a:avLst/>
            <a:gdLst/>
            <a:ahLst/>
            <a:cxnLst/>
            <a:rect r="r" b="b" t="t" l="l"/>
            <a:pathLst>
              <a:path h="4594884" w="6839972">
                <a:moveTo>
                  <a:pt x="0" y="0"/>
                </a:moveTo>
                <a:lnTo>
                  <a:pt x="6839972" y="0"/>
                </a:lnTo>
                <a:lnTo>
                  <a:pt x="6839972" y="4594884"/>
                </a:lnTo>
                <a:lnTo>
                  <a:pt x="0" y="45948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049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639045" y="3612197"/>
            <a:ext cx="13307835" cy="32439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8490"/>
              </a:lnSpc>
            </a:pPr>
            <a:r>
              <a:rPr lang="en-US" sz="7861">
                <a:solidFill>
                  <a:srgbClr val="035E9B"/>
                </a:solidFill>
                <a:latin typeface="Open Sans"/>
                <a:ea typeface="Open Sans"/>
                <a:cs typeface="Open Sans"/>
                <a:sym typeface="Open Sans"/>
              </a:rPr>
              <a:t>Rīgas plānošanas reģiona</a:t>
            </a:r>
          </a:p>
          <a:p>
            <a:pPr algn="r">
              <a:lnSpc>
                <a:spcPts val="8490"/>
              </a:lnSpc>
            </a:pPr>
            <a:r>
              <a:rPr lang="en-US" sz="7861">
                <a:solidFill>
                  <a:srgbClr val="035E9B"/>
                </a:solidFill>
                <a:latin typeface="Open Sans"/>
                <a:ea typeface="Open Sans"/>
                <a:cs typeface="Open Sans"/>
                <a:sym typeface="Open Sans"/>
              </a:rPr>
              <a:t>aptauja par remigrantu atgriešanās pieredzi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39045" y="7696263"/>
            <a:ext cx="13307835" cy="12396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819"/>
              </a:lnSpc>
            </a:pPr>
            <a:r>
              <a:rPr lang="en-US" sz="4462">
                <a:solidFill>
                  <a:srgbClr val="035E9B"/>
                </a:solidFill>
                <a:latin typeface="Open Sans"/>
                <a:ea typeface="Open Sans"/>
                <a:cs typeface="Open Sans"/>
                <a:sym typeface="Open Sans"/>
              </a:rPr>
              <a:t>554 respondenti</a:t>
            </a:r>
          </a:p>
          <a:p>
            <a:pPr algn="r">
              <a:lnSpc>
                <a:spcPts val="4819"/>
              </a:lnSpc>
            </a:pPr>
            <a:r>
              <a:rPr lang="en-US" sz="4462">
                <a:solidFill>
                  <a:srgbClr val="035E9B"/>
                </a:solidFill>
                <a:latin typeface="Open Sans"/>
                <a:ea typeface="Open Sans"/>
                <a:cs typeface="Open Sans"/>
                <a:sym typeface="Open Sans"/>
              </a:rPr>
              <a:t>2025.gada augusts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614609" y="1222459"/>
            <a:ext cx="12245170" cy="8889801"/>
          </a:xfrm>
          <a:prstGeom prst="rect">
            <a:avLst/>
          </a:prstGeom>
        </p:spPr>
      </p:pic>
      <p:sp>
        <p:nvSpPr>
          <p:cNvPr name="Freeform 3" id="3"/>
          <p:cNvSpPr/>
          <p:nvPr/>
        </p:nvSpPr>
        <p:spPr>
          <a:xfrm flipH="false" flipV="false" rot="-10723115">
            <a:off x="11801930" y="3609960"/>
            <a:ext cx="1429893" cy="4114800"/>
          </a:xfrm>
          <a:custGeom>
            <a:avLst/>
            <a:gdLst/>
            <a:ahLst/>
            <a:cxnLst/>
            <a:rect r="r" b="b" t="t" l="l"/>
            <a:pathLst>
              <a:path h="4114800" w="1429893">
                <a:moveTo>
                  <a:pt x="0" y="0"/>
                </a:moveTo>
                <a:lnTo>
                  <a:pt x="1429893" y="0"/>
                </a:lnTo>
                <a:lnTo>
                  <a:pt x="142989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635040" y="1761541"/>
            <a:ext cx="970415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Kā kopumā vērtējat savu pieredzi, atgriežoties Latvijā?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277654" y="4587192"/>
            <a:ext cx="4290773" cy="2287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66%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respondentu ir drīzāk apmierināti ar atgriešanās pieredzi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639258" y="1515577"/>
            <a:ext cx="8475829" cy="8282571"/>
          </a:xfrm>
          <a:prstGeom prst="rect">
            <a:avLst/>
          </a:prstGeom>
        </p:spPr>
      </p:pic>
      <p:sp>
        <p:nvSpPr>
          <p:cNvPr name="Freeform 3" id="3"/>
          <p:cNvSpPr/>
          <p:nvPr/>
        </p:nvSpPr>
        <p:spPr>
          <a:xfrm flipH="false" flipV="false" rot="-10723115">
            <a:off x="11801930" y="3609960"/>
            <a:ext cx="1429893" cy="4114800"/>
          </a:xfrm>
          <a:custGeom>
            <a:avLst/>
            <a:gdLst/>
            <a:ahLst/>
            <a:cxnLst/>
            <a:rect r="r" b="b" t="t" l="l"/>
            <a:pathLst>
              <a:path h="4114800" w="1429893">
                <a:moveTo>
                  <a:pt x="0" y="0"/>
                </a:moveTo>
                <a:lnTo>
                  <a:pt x="1429893" y="0"/>
                </a:lnTo>
                <a:lnTo>
                  <a:pt x="142989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635040" y="1532653"/>
            <a:ext cx="7097799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Vai esat laimīgs Latvijā pēc atgriešanās?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3277654" y="4415454"/>
            <a:ext cx="4290773" cy="17920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67%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respondentu jūtas laimīgi pēc atgriešanās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65121" y="1926680"/>
            <a:ext cx="11079868" cy="7869263"/>
          </a:xfrm>
          <a:prstGeom prst="rect">
            <a:avLst/>
          </a:prstGeom>
        </p:spPr>
      </p:pic>
      <p:sp>
        <p:nvSpPr>
          <p:cNvPr name="TextBox 3" id="3"/>
          <p:cNvSpPr txBox="true"/>
          <p:nvPr/>
        </p:nvSpPr>
        <p:spPr>
          <a:xfrm rot="0">
            <a:off x="1706162" y="1618522"/>
            <a:ext cx="7246255" cy="9766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Kas bija galvenie iemesli, kāpēc nolēmāt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atgriezties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293777" y="3421763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35772" y="4175243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017010" y="4983308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9293777" y="5804161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646861" y="6574815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426391" y="7380014"/>
            <a:ext cx="8187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pic>
        <p:nvPicPr>
          <p:cNvPr name="Picture 10" id="10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220786" y="1825123"/>
            <a:ext cx="8746126" cy="7978193"/>
          </a:xfrm>
          <a:prstGeom prst="rect">
            <a:avLst/>
          </a:prstGeom>
        </p:spPr>
      </p:pic>
      <p:sp>
        <p:nvSpPr>
          <p:cNvPr name="TextBox 11" id="11"/>
          <p:cNvSpPr txBox="true"/>
          <p:nvPr/>
        </p:nvSpPr>
        <p:spPr>
          <a:xfrm rot="0">
            <a:off x="10267918" y="1618522"/>
            <a:ext cx="6954180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Cik viegli bija iekārtoties dzīvei Latvijā?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06162" y="1618522"/>
            <a:ext cx="5233262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Cik ātri uzsākāt darba gaitas?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432544" y="1414473"/>
            <a:ext cx="12371597" cy="8835305"/>
          </a:xfrm>
          <a:prstGeom prst="rect">
            <a:avLst/>
          </a:prstGeom>
        </p:spPr>
      </p:pic>
      <p:sp>
        <p:nvSpPr>
          <p:cNvPr name="Freeform 4" id="4"/>
          <p:cNvSpPr/>
          <p:nvPr/>
        </p:nvSpPr>
        <p:spPr>
          <a:xfrm flipH="false" flipV="false" rot="-10723115">
            <a:off x="11801930" y="3609960"/>
            <a:ext cx="1429893" cy="4114800"/>
          </a:xfrm>
          <a:custGeom>
            <a:avLst/>
            <a:gdLst/>
            <a:ahLst/>
            <a:cxnLst/>
            <a:rect r="r" b="b" t="t" l="l"/>
            <a:pathLst>
              <a:path h="4114800" w="1429893">
                <a:moveTo>
                  <a:pt x="0" y="0"/>
                </a:moveTo>
                <a:lnTo>
                  <a:pt x="1429893" y="0"/>
                </a:lnTo>
                <a:lnTo>
                  <a:pt x="142989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277654" y="4415454"/>
            <a:ext cx="4290773" cy="2287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52%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respondentu uzreiz vai līdz 3 mēnešiem atrod darbu Latvijā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06162" y="1618522"/>
            <a:ext cx="7776083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Kā vērtējat bērnu izglītības iespējas Latvijā?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17980" y="1626845"/>
            <a:ext cx="12336176" cy="8769387"/>
          </a:xfrm>
          <a:prstGeom prst="rect">
            <a:avLst/>
          </a:prstGeom>
        </p:spPr>
      </p:pic>
      <p:sp>
        <p:nvSpPr>
          <p:cNvPr name="Freeform 4" id="4"/>
          <p:cNvSpPr/>
          <p:nvPr/>
        </p:nvSpPr>
        <p:spPr>
          <a:xfrm flipH="false" flipV="false" rot="-10723115">
            <a:off x="11801930" y="3609960"/>
            <a:ext cx="1429893" cy="4114800"/>
          </a:xfrm>
          <a:custGeom>
            <a:avLst/>
            <a:gdLst/>
            <a:ahLst/>
            <a:cxnLst/>
            <a:rect r="r" b="b" t="t" l="l"/>
            <a:pathLst>
              <a:path h="4114800" w="1429893">
                <a:moveTo>
                  <a:pt x="0" y="0"/>
                </a:moveTo>
                <a:lnTo>
                  <a:pt x="1429893" y="0"/>
                </a:lnTo>
                <a:lnTo>
                  <a:pt x="142989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277654" y="4415454"/>
            <a:ext cx="4290773" cy="2287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36%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respondentu nebija aktuāls jautājums par bērnu izglītību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06162" y="1618522"/>
            <a:ext cx="8114388" cy="9766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Vai jūtaties pietiekami atbalstīts no valsts un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pašvaldības puses?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815275" y="1820802"/>
            <a:ext cx="9774113" cy="8329008"/>
          </a:xfrm>
          <a:prstGeom prst="rect">
            <a:avLst/>
          </a:prstGeom>
        </p:spPr>
      </p:pic>
      <p:sp>
        <p:nvSpPr>
          <p:cNvPr name="Freeform 4" id="4"/>
          <p:cNvSpPr/>
          <p:nvPr/>
        </p:nvSpPr>
        <p:spPr>
          <a:xfrm flipH="false" flipV="false" rot="-10723115">
            <a:off x="11801930" y="3544580"/>
            <a:ext cx="1429893" cy="4114800"/>
          </a:xfrm>
          <a:custGeom>
            <a:avLst/>
            <a:gdLst/>
            <a:ahLst/>
            <a:cxnLst/>
            <a:rect r="r" b="b" t="t" l="l"/>
            <a:pathLst>
              <a:path h="4114800" w="1429893">
                <a:moveTo>
                  <a:pt x="0" y="0"/>
                </a:moveTo>
                <a:lnTo>
                  <a:pt x="1429893" y="0"/>
                </a:lnTo>
                <a:lnTo>
                  <a:pt x="142989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277654" y="4415454"/>
            <a:ext cx="4290773" cy="2287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44%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respondentu vēlētos lielāku valsts/pašvaldību atbalstu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25460" y="2395533"/>
            <a:ext cx="17973331" cy="5447904"/>
          </a:xfrm>
          <a:prstGeom prst="rect">
            <a:avLst/>
          </a:prstGeom>
        </p:spPr>
      </p:pic>
      <p:grpSp>
        <p:nvGrpSpPr>
          <p:cNvPr name="Group 3" id="3"/>
          <p:cNvGrpSpPr/>
          <p:nvPr/>
        </p:nvGrpSpPr>
        <p:grpSpPr>
          <a:xfrm rot="0">
            <a:off x="1372318" y="5457930"/>
            <a:ext cx="15273572" cy="887730"/>
            <a:chOff x="0" y="0"/>
            <a:chExt cx="4022669" cy="23380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22669" cy="233805"/>
            </a:xfrm>
            <a:custGeom>
              <a:avLst/>
              <a:gdLst/>
              <a:ahLst/>
              <a:cxnLst/>
              <a:rect r="r" b="b" t="t" l="l"/>
              <a:pathLst>
                <a:path h="233805" w="4022669">
                  <a:moveTo>
                    <a:pt x="0" y="0"/>
                  </a:moveTo>
                  <a:lnTo>
                    <a:pt x="4022669" y="0"/>
                  </a:lnTo>
                  <a:lnTo>
                    <a:pt x="4022669" y="233805"/>
                  </a:lnTo>
                  <a:lnTo>
                    <a:pt x="0" y="23380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22669" cy="2719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4823177" y="3736668"/>
            <a:ext cx="412046" cy="323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035257" y="3736668"/>
            <a:ext cx="412046" cy="323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165297" y="3736668"/>
            <a:ext cx="412046" cy="323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%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1372318" y="1162050"/>
            <a:ext cx="795572" cy="887730"/>
            <a:chOff x="0" y="0"/>
            <a:chExt cx="209533" cy="23380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9533" cy="233805"/>
            </a:xfrm>
            <a:custGeom>
              <a:avLst/>
              <a:gdLst/>
              <a:ahLst/>
              <a:cxnLst/>
              <a:rect r="r" b="b" t="t" l="l"/>
              <a:pathLst>
                <a:path h="233805" w="209533">
                  <a:moveTo>
                    <a:pt x="0" y="0"/>
                  </a:moveTo>
                  <a:lnTo>
                    <a:pt x="209533" y="0"/>
                  </a:lnTo>
                  <a:lnTo>
                    <a:pt x="209533" y="233805"/>
                  </a:lnTo>
                  <a:lnTo>
                    <a:pt x="0" y="23380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209533" cy="2719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706162" y="2820682"/>
            <a:ext cx="14385354" cy="9766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Kā vērtējat veselības aprūpes pieejamību un kvalitāti Latvijā, salīdzinot ar valsti,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 kuras atgriezāties, %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770104" y="6081526"/>
            <a:ext cx="11906901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Kā raksturojiet savu sociālo un sabiedrisko dzīvi pēc atgriešanās, %</a:t>
            </a:r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436" y="5760441"/>
            <a:ext cx="17973331" cy="5447904"/>
          </a:xfrm>
          <a:prstGeom prst="rect">
            <a:avLst/>
          </a:prstGeom>
        </p:spPr>
      </p:pic>
      <p:grpSp>
        <p:nvGrpSpPr>
          <p:cNvPr name="Group 15" id="15"/>
          <p:cNvGrpSpPr/>
          <p:nvPr/>
        </p:nvGrpSpPr>
        <p:grpSpPr>
          <a:xfrm rot="0">
            <a:off x="1507214" y="8822838"/>
            <a:ext cx="15273572" cy="887730"/>
            <a:chOff x="0" y="0"/>
            <a:chExt cx="4022669" cy="23380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4022669" cy="233805"/>
            </a:xfrm>
            <a:custGeom>
              <a:avLst/>
              <a:gdLst/>
              <a:ahLst/>
              <a:cxnLst/>
              <a:rect r="r" b="b" t="t" l="l"/>
              <a:pathLst>
                <a:path h="233805" w="4022669">
                  <a:moveTo>
                    <a:pt x="0" y="0"/>
                  </a:moveTo>
                  <a:lnTo>
                    <a:pt x="4022669" y="0"/>
                  </a:lnTo>
                  <a:lnTo>
                    <a:pt x="4022669" y="233805"/>
                  </a:lnTo>
                  <a:lnTo>
                    <a:pt x="0" y="23380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4022669" cy="2719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928990" y="1906186"/>
            <a:ext cx="9074785" cy="7338751"/>
          </a:xfrm>
          <a:prstGeom prst="rect">
            <a:avLst/>
          </a:prstGeom>
        </p:spPr>
      </p:pic>
      <p:sp>
        <p:nvSpPr>
          <p:cNvPr name="Freeform 3" id="3"/>
          <p:cNvSpPr/>
          <p:nvPr/>
        </p:nvSpPr>
        <p:spPr>
          <a:xfrm flipH="false" flipV="false" rot="0">
            <a:off x="11302676" y="4055360"/>
            <a:ext cx="673072" cy="701116"/>
          </a:xfrm>
          <a:custGeom>
            <a:avLst/>
            <a:gdLst/>
            <a:ahLst/>
            <a:cxnLst/>
            <a:rect r="r" b="b" t="t" l="l"/>
            <a:pathLst>
              <a:path h="701116" w="673072">
                <a:moveTo>
                  <a:pt x="0" y="0"/>
                </a:moveTo>
                <a:lnTo>
                  <a:pt x="673071" y="0"/>
                </a:lnTo>
                <a:lnTo>
                  <a:pt x="673071" y="701116"/>
                </a:lnTo>
                <a:lnTo>
                  <a:pt x="0" y="70111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975747" y="4055360"/>
            <a:ext cx="673072" cy="701116"/>
          </a:xfrm>
          <a:custGeom>
            <a:avLst/>
            <a:gdLst/>
            <a:ahLst/>
            <a:cxnLst/>
            <a:rect r="r" b="b" t="t" l="l"/>
            <a:pathLst>
              <a:path h="701116" w="673072">
                <a:moveTo>
                  <a:pt x="0" y="0"/>
                </a:moveTo>
                <a:lnTo>
                  <a:pt x="673072" y="0"/>
                </a:lnTo>
                <a:lnTo>
                  <a:pt x="673072" y="701116"/>
                </a:lnTo>
                <a:lnTo>
                  <a:pt x="0" y="70111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2605370" y="4055360"/>
            <a:ext cx="673072" cy="701116"/>
          </a:xfrm>
          <a:custGeom>
            <a:avLst/>
            <a:gdLst/>
            <a:ahLst/>
            <a:cxnLst/>
            <a:rect r="r" b="b" t="t" l="l"/>
            <a:pathLst>
              <a:path h="701116" w="673072">
                <a:moveTo>
                  <a:pt x="0" y="0"/>
                </a:moveTo>
                <a:lnTo>
                  <a:pt x="673072" y="0"/>
                </a:lnTo>
                <a:lnTo>
                  <a:pt x="673072" y="701116"/>
                </a:lnTo>
                <a:lnTo>
                  <a:pt x="0" y="70111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278442" y="4055360"/>
            <a:ext cx="673072" cy="701116"/>
          </a:xfrm>
          <a:custGeom>
            <a:avLst/>
            <a:gdLst/>
            <a:ahLst/>
            <a:cxnLst/>
            <a:rect r="r" b="b" t="t" l="l"/>
            <a:pathLst>
              <a:path h="701116" w="673072">
                <a:moveTo>
                  <a:pt x="0" y="0"/>
                </a:moveTo>
                <a:lnTo>
                  <a:pt x="673072" y="0"/>
                </a:lnTo>
                <a:lnTo>
                  <a:pt x="673072" y="701116"/>
                </a:lnTo>
                <a:lnTo>
                  <a:pt x="0" y="70111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5400000">
            <a:off x="6583457" y="6431305"/>
            <a:ext cx="349758" cy="4114800"/>
          </a:xfrm>
          <a:custGeom>
            <a:avLst/>
            <a:gdLst/>
            <a:ahLst/>
            <a:cxnLst/>
            <a:rect r="r" b="b" t="t" l="l"/>
            <a:pathLst>
              <a:path h="4114800" w="349758">
                <a:moveTo>
                  <a:pt x="0" y="0"/>
                </a:moveTo>
                <a:lnTo>
                  <a:pt x="349758" y="0"/>
                </a:lnTo>
                <a:lnTo>
                  <a:pt x="34975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687888" y="1830236"/>
            <a:ext cx="10180216" cy="4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Vai esat apmierināts ar remigrācijas koordinatora darbu?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1302676" y="4731079"/>
            <a:ext cx="4290773" cy="2287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9"/>
              </a:lnSpc>
            </a:pPr>
            <a:r>
              <a:rPr lang="en-US" sz="4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 no 4 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izmantojis remigrācijas koordinatora pakalpojumu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454307" y="8606434"/>
            <a:ext cx="4290773" cy="9766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86% respondentu ir drīzāk apmierināti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3856118" y="635236"/>
            <a:ext cx="3403182" cy="2366911"/>
          </a:xfrm>
          <a:custGeom>
            <a:avLst/>
            <a:gdLst/>
            <a:ahLst/>
            <a:cxnLst/>
            <a:rect r="r" b="b" t="t" l="l"/>
            <a:pathLst>
              <a:path h="2366911" w="3403182">
                <a:moveTo>
                  <a:pt x="0" y="0"/>
                </a:moveTo>
                <a:lnTo>
                  <a:pt x="3403182" y="0"/>
                </a:lnTo>
                <a:lnTo>
                  <a:pt x="3403182" y="2366911"/>
                </a:lnTo>
                <a:lnTo>
                  <a:pt x="0" y="2366911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3532" t="-6049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DAGy1ivlWKY</dc:identifier>
  <dcterms:modified xsi:type="dcterms:W3CDTF">2011-08-01T06:04:30Z</dcterms:modified>
  <cp:revision>1</cp:revision>
  <dc:title>Rindkopas teksts</dc:title>
</cp:coreProperties>
</file>