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62" r:id="rId3"/>
    <p:sldId id="259" r:id="rId4"/>
    <p:sldId id="261" r:id="rId5"/>
    <p:sldId id="285" r:id="rId6"/>
    <p:sldId id="286" r:id="rId7"/>
    <p:sldId id="260" r:id="rId8"/>
    <p:sldId id="288" r:id="rId9"/>
    <p:sldId id="29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2" d="100"/>
          <a:sy n="112" d="100"/>
        </p:scale>
        <p:origin x="6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842F6-0B56-47D8-A3B6-377914FB8A24}" type="datetimeFigureOut">
              <a:rPr lang="en-US" smtClean="0"/>
              <a:t>3/31/25</a:t>
            </a:fld>
            <a:endParaRPr lang="en-US"/>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86B41-22C8-4FCD-BFEA-45BF4ECC0AC7}" type="slidenum">
              <a:rPr lang="en-US" smtClean="0"/>
              <a:t>‹#›</a:t>
            </a:fld>
            <a:endParaRPr lang="en-US"/>
          </a:p>
        </p:txBody>
      </p:sp>
    </p:spTree>
    <p:extLst>
      <p:ext uri="{BB962C8B-B14F-4D97-AF65-F5344CB8AC3E}">
        <p14:creationId xmlns:p14="http://schemas.microsoft.com/office/powerpoint/2010/main" val="3711541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1</a:t>
            </a:fld>
            <a:endParaRPr lang="en-LU"/>
          </a:p>
        </p:txBody>
      </p:sp>
    </p:spTree>
    <p:extLst>
      <p:ext uri="{BB962C8B-B14F-4D97-AF65-F5344CB8AC3E}">
        <p14:creationId xmlns:p14="http://schemas.microsoft.com/office/powerpoint/2010/main" val="239939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28286A4-DECE-4463-98DF-3398506ABCD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endParaRPr lang="en-US"/>
          </a:p>
        </p:txBody>
      </p:sp>
      <p:sp>
        <p:nvSpPr>
          <p:cNvPr id="3" name="Apakšvirsraksts 2">
            <a:extLst>
              <a:ext uri="{FF2B5EF4-FFF2-40B4-BE49-F238E27FC236}">
                <a16:creationId xmlns:a16="http://schemas.microsoft.com/office/drawing/2014/main" id="{5D6B534E-0564-4481-9F03-9A55280C41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a:p>
        </p:txBody>
      </p:sp>
      <p:sp>
        <p:nvSpPr>
          <p:cNvPr id="4" name="Datuma vietturis 3">
            <a:extLst>
              <a:ext uri="{FF2B5EF4-FFF2-40B4-BE49-F238E27FC236}">
                <a16:creationId xmlns:a16="http://schemas.microsoft.com/office/drawing/2014/main" id="{46AD07BB-DD7C-4230-BB43-2D0BFD2D2744}"/>
              </a:ext>
            </a:extLst>
          </p:cNvPr>
          <p:cNvSpPr>
            <a:spLocks noGrp="1"/>
          </p:cNvSpPr>
          <p:nvPr>
            <p:ph type="dt" sz="half" idx="10"/>
          </p:nvPr>
        </p:nvSpPr>
        <p:spPr/>
        <p:txBody>
          <a:bodyPr/>
          <a:lstStyle/>
          <a:p>
            <a:fld id="{53AA3BE6-FD5B-4BBB-A537-D86DE829DEBB}" type="datetimeFigureOut">
              <a:rPr lang="en-US" smtClean="0"/>
              <a:t>3/31/25</a:t>
            </a:fld>
            <a:endParaRPr lang="en-US"/>
          </a:p>
        </p:txBody>
      </p:sp>
      <p:sp>
        <p:nvSpPr>
          <p:cNvPr id="5" name="Kājenes vietturis 4">
            <a:extLst>
              <a:ext uri="{FF2B5EF4-FFF2-40B4-BE49-F238E27FC236}">
                <a16:creationId xmlns:a16="http://schemas.microsoft.com/office/drawing/2014/main" id="{93BE18FD-59F6-4CE2-ABB5-198FF316C224}"/>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D4B4F783-AB4E-4BA9-8397-7F9D2898D8DB}"/>
              </a:ext>
            </a:extLst>
          </p:cNvPr>
          <p:cNvSpPr>
            <a:spLocks noGrp="1"/>
          </p:cNvSpPr>
          <p:nvPr>
            <p:ph type="sldNum" sz="quarter" idx="12"/>
          </p:nvPr>
        </p:nvSpPr>
        <p:spPr/>
        <p:txBody>
          <a:bodyPr/>
          <a:lstStyle/>
          <a:p>
            <a:fld id="{CAC4B3DE-FD4C-42DC-B696-374B483FE539}" type="slidenum">
              <a:rPr lang="en-US" smtClean="0"/>
              <a:t>‹#›</a:t>
            </a:fld>
            <a:endParaRPr lang="en-US"/>
          </a:p>
        </p:txBody>
      </p:sp>
    </p:spTree>
    <p:extLst>
      <p:ext uri="{BB962C8B-B14F-4D97-AF65-F5344CB8AC3E}">
        <p14:creationId xmlns:p14="http://schemas.microsoft.com/office/powerpoint/2010/main" val="988825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2A3A695-DA7F-48D2-A05A-2833AC668C69}"/>
              </a:ext>
            </a:extLst>
          </p:cNvPr>
          <p:cNvSpPr>
            <a:spLocks noGrp="1"/>
          </p:cNvSpPr>
          <p:nvPr>
            <p:ph type="title"/>
          </p:nvPr>
        </p:nvSpPr>
        <p:spPr/>
        <p:txBody>
          <a:bodyPr/>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D464B223-39A1-4ED7-A359-BF1DC54178DD}"/>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68E162B9-346C-4739-9284-ECB20D925369}"/>
              </a:ext>
            </a:extLst>
          </p:cNvPr>
          <p:cNvSpPr>
            <a:spLocks noGrp="1"/>
          </p:cNvSpPr>
          <p:nvPr>
            <p:ph type="dt" sz="half" idx="10"/>
          </p:nvPr>
        </p:nvSpPr>
        <p:spPr/>
        <p:txBody>
          <a:bodyPr/>
          <a:lstStyle/>
          <a:p>
            <a:fld id="{53AA3BE6-FD5B-4BBB-A537-D86DE829DEBB}" type="datetimeFigureOut">
              <a:rPr lang="en-US" smtClean="0"/>
              <a:t>3/31/25</a:t>
            </a:fld>
            <a:endParaRPr lang="en-US"/>
          </a:p>
        </p:txBody>
      </p:sp>
      <p:sp>
        <p:nvSpPr>
          <p:cNvPr id="5" name="Kājenes vietturis 4">
            <a:extLst>
              <a:ext uri="{FF2B5EF4-FFF2-40B4-BE49-F238E27FC236}">
                <a16:creationId xmlns:a16="http://schemas.microsoft.com/office/drawing/2014/main" id="{3AFB14DE-F356-4400-9891-85A2511135F3}"/>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5F817230-EA9E-4042-A0EF-8DCCE451100C}"/>
              </a:ext>
            </a:extLst>
          </p:cNvPr>
          <p:cNvSpPr>
            <a:spLocks noGrp="1"/>
          </p:cNvSpPr>
          <p:nvPr>
            <p:ph type="sldNum" sz="quarter" idx="12"/>
          </p:nvPr>
        </p:nvSpPr>
        <p:spPr/>
        <p:txBody>
          <a:bodyPr/>
          <a:lstStyle/>
          <a:p>
            <a:fld id="{CAC4B3DE-FD4C-42DC-B696-374B483FE539}" type="slidenum">
              <a:rPr lang="en-US" smtClean="0"/>
              <a:t>‹#›</a:t>
            </a:fld>
            <a:endParaRPr lang="en-US"/>
          </a:p>
        </p:txBody>
      </p:sp>
    </p:spTree>
    <p:extLst>
      <p:ext uri="{BB962C8B-B14F-4D97-AF65-F5344CB8AC3E}">
        <p14:creationId xmlns:p14="http://schemas.microsoft.com/office/powerpoint/2010/main" val="165379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B5A077C7-B7D4-4337-A3B4-C7B2306F5229}"/>
              </a:ext>
            </a:extLst>
          </p:cNvPr>
          <p:cNvSpPr>
            <a:spLocks noGrp="1"/>
          </p:cNvSpPr>
          <p:nvPr>
            <p:ph type="title" orient="vert"/>
          </p:nvPr>
        </p:nvSpPr>
        <p:spPr>
          <a:xfrm>
            <a:off x="8724900" y="365125"/>
            <a:ext cx="2628900" cy="5811838"/>
          </a:xfrm>
        </p:spPr>
        <p:txBody>
          <a:bodyPr vert="eaVert"/>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BDFD3EF3-C327-4671-B23A-ECD12940390E}"/>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87C27EE5-4CDC-4C78-A540-2F11CC1AEEFA}"/>
              </a:ext>
            </a:extLst>
          </p:cNvPr>
          <p:cNvSpPr>
            <a:spLocks noGrp="1"/>
          </p:cNvSpPr>
          <p:nvPr>
            <p:ph type="dt" sz="half" idx="10"/>
          </p:nvPr>
        </p:nvSpPr>
        <p:spPr/>
        <p:txBody>
          <a:bodyPr/>
          <a:lstStyle/>
          <a:p>
            <a:fld id="{53AA3BE6-FD5B-4BBB-A537-D86DE829DEBB}" type="datetimeFigureOut">
              <a:rPr lang="en-US" smtClean="0"/>
              <a:t>3/31/25</a:t>
            </a:fld>
            <a:endParaRPr lang="en-US"/>
          </a:p>
        </p:txBody>
      </p:sp>
      <p:sp>
        <p:nvSpPr>
          <p:cNvPr id="5" name="Kājenes vietturis 4">
            <a:extLst>
              <a:ext uri="{FF2B5EF4-FFF2-40B4-BE49-F238E27FC236}">
                <a16:creationId xmlns:a16="http://schemas.microsoft.com/office/drawing/2014/main" id="{C9FF290D-5E3B-4847-86BD-2761DFE162F3}"/>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92D7BD97-44E1-4C10-B017-2CB001F7918C}"/>
              </a:ext>
            </a:extLst>
          </p:cNvPr>
          <p:cNvSpPr>
            <a:spLocks noGrp="1"/>
          </p:cNvSpPr>
          <p:nvPr>
            <p:ph type="sldNum" sz="quarter" idx="12"/>
          </p:nvPr>
        </p:nvSpPr>
        <p:spPr/>
        <p:txBody>
          <a:bodyPr/>
          <a:lstStyle/>
          <a:p>
            <a:fld id="{CAC4B3DE-FD4C-42DC-B696-374B483FE539}" type="slidenum">
              <a:rPr lang="en-US" smtClean="0"/>
              <a:t>‹#›</a:t>
            </a:fld>
            <a:endParaRPr lang="en-US"/>
          </a:p>
        </p:txBody>
      </p:sp>
    </p:spTree>
    <p:extLst>
      <p:ext uri="{BB962C8B-B14F-4D97-AF65-F5344CB8AC3E}">
        <p14:creationId xmlns:p14="http://schemas.microsoft.com/office/powerpoint/2010/main" val="4183685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page">
    <p:spTree>
      <p:nvGrpSpPr>
        <p:cNvPr id="1" name=""/>
        <p:cNvGrpSpPr/>
        <p:nvPr/>
      </p:nvGrpSpPr>
      <p:grpSpPr>
        <a:xfrm>
          <a:off x="0" y="0"/>
          <a:ext cx="0" cy="0"/>
          <a:chOff x="0" y="0"/>
          <a:chExt cx="0" cy="0"/>
        </a:xfrm>
      </p:grpSpPr>
      <p:sp>
        <p:nvSpPr>
          <p:cNvPr id="8" name="PH nr">
            <a:extLst>
              <a:ext uri="{FF2B5EF4-FFF2-40B4-BE49-F238E27FC236}">
                <a16:creationId xmlns:a16="http://schemas.microsoft.com/office/drawing/2014/main" id="{39562968-8106-F841-9635-7E9E4D159A24}"/>
              </a:ext>
            </a:extLst>
          </p:cNvPr>
          <p:cNvSpPr>
            <a:spLocks noGrp="1"/>
          </p:cNvSpPr>
          <p:nvPr>
            <p:ph type="body" sz="quarter" idx="11" hasCustomPrompt="1"/>
          </p:nvPr>
        </p:nvSpPr>
        <p:spPr>
          <a:xfrm>
            <a:off x="6056" y="1787131"/>
            <a:ext cx="3960000" cy="2880000"/>
          </a:xfrm>
        </p:spPr>
        <p:txBody>
          <a:bodyPr>
            <a:noAutofit/>
          </a:bodyPr>
          <a:lstStyle>
            <a:lvl1pPr marL="0" indent="0" algn="r">
              <a:buNone/>
              <a:defRPr sz="19600">
                <a:solidFill>
                  <a:srgbClr val="95948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LU" dirty="0"/>
              <a:t>1.</a:t>
            </a:r>
          </a:p>
        </p:txBody>
      </p:sp>
      <p:sp>
        <p:nvSpPr>
          <p:cNvPr id="9" name="PH Title">
            <a:extLst>
              <a:ext uri="{FF2B5EF4-FFF2-40B4-BE49-F238E27FC236}">
                <a16:creationId xmlns:a16="http://schemas.microsoft.com/office/drawing/2014/main" id="{12814867-7861-A94F-A615-7F86553830A3}"/>
              </a:ext>
            </a:extLst>
          </p:cNvPr>
          <p:cNvSpPr>
            <a:spLocks noGrp="1"/>
          </p:cNvSpPr>
          <p:nvPr>
            <p:ph type="body" sz="quarter" idx="12" hasCustomPrompt="1"/>
          </p:nvPr>
        </p:nvSpPr>
        <p:spPr>
          <a:xfrm>
            <a:off x="4136172" y="1871011"/>
            <a:ext cx="7200000" cy="2880000"/>
          </a:xfrm>
        </p:spPr>
        <p:txBody>
          <a:bodyPr>
            <a:normAutofit/>
          </a:bodyPr>
          <a:lstStyle>
            <a:lvl1pPr marL="0" indent="0">
              <a:lnSpc>
                <a:spcPct val="100000"/>
              </a:lnSpc>
              <a:spcBef>
                <a:spcPts val="0"/>
              </a:spcBef>
              <a:buNone/>
              <a:defRPr sz="4800" b="0" i="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fr-CH" dirty="0" err="1"/>
              <a:t>Chapter</a:t>
            </a:r>
            <a:r>
              <a:rPr lang="fr-CH" dirty="0"/>
              <a:t> </a:t>
            </a:r>
          </a:p>
          <a:p>
            <a:pPr lvl="0"/>
            <a:r>
              <a:rPr lang="en-LU"/>
              <a:t>Title</a:t>
            </a:r>
            <a:endParaRPr lang="en-LU" dirty="0"/>
          </a:p>
        </p:txBody>
      </p:sp>
    </p:spTree>
    <p:extLst>
      <p:ext uri="{BB962C8B-B14F-4D97-AF65-F5344CB8AC3E}">
        <p14:creationId xmlns:p14="http://schemas.microsoft.com/office/powerpoint/2010/main" val="344391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563E3-5589-7A4D-913F-2C0DB99C2C6C}"/>
              </a:ext>
            </a:extLst>
          </p:cNvPr>
          <p:cNvSpPr>
            <a:spLocks noGrp="1"/>
          </p:cNvSpPr>
          <p:nvPr>
            <p:ph idx="1"/>
          </p:nvPr>
        </p:nvSpPr>
        <p:spPr/>
        <p:txBody>
          <a:bodyPr/>
          <a:lstStyle>
            <a:lvl1pPr>
              <a:defRPr b="1" i="0" baseline="0">
                <a:latin typeface="Open Sans" panose="020B0606030504020204" pitchFamily="34" charset="0"/>
              </a:defRPr>
            </a:lvl1pPr>
            <a:lvl2pPr>
              <a:defRPr baseline="0">
                <a:latin typeface="Open Sans" panose="020B0606030504020204" pitchFamily="34" charset="0"/>
              </a:defRPr>
            </a:lvl2pPr>
            <a:lvl3pPr>
              <a:defRPr baseline="0">
                <a:latin typeface="Open Sans" panose="020B0606030504020204" pitchFamily="34" charset="0"/>
              </a:defRPr>
            </a:lvl3pPr>
            <a:lvl4pPr>
              <a:defRPr baseline="0">
                <a:latin typeface="Open Sans" panose="020B0606030504020204" pitchFamily="34" charset="0"/>
              </a:defRPr>
            </a:lvl4pPr>
            <a:lvl5pPr>
              <a:defRPr baseline="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itle 8">
            <a:extLst>
              <a:ext uri="{FF2B5EF4-FFF2-40B4-BE49-F238E27FC236}">
                <a16:creationId xmlns:a16="http://schemas.microsoft.com/office/drawing/2014/main" id="{6441D523-8FB1-0741-9A90-3EB7DA5E6C6B}"/>
              </a:ext>
            </a:extLst>
          </p:cNvPr>
          <p:cNvSpPr>
            <a:spLocks noGrp="1"/>
          </p:cNvSpPr>
          <p:nvPr>
            <p:ph type="title"/>
          </p:nvPr>
        </p:nvSpPr>
        <p:spPr/>
        <p:txBody>
          <a:bodyPr>
            <a:normAutofit/>
          </a:bodyPr>
          <a:lstStyle>
            <a:lvl1pPr>
              <a:defRPr sz="3600" baseline="0"/>
            </a:lvl1pPr>
          </a:lstStyle>
          <a:p>
            <a:r>
              <a:rPr lang="en-GB"/>
              <a:t>Click to edit Master title style</a:t>
            </a:r>
            <a:endParaRPr lang="en-US" dirty="0"/>
          </a:p>
        </p:txBody>
      </p:sp>
    </p:spTree>
    <p:extLst>
      <p:ext uri="{BB962C8B-B14F-4D97-AF65-F5344CB8AC3E}">
        <p14:creationId xmlns:p14="http://schemas.microsoft.com/office/powerpoint/2010/main" val="685937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508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240D-F525-4C4B-9C01-A04F31900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6CFB876-C58C-724F-AB30-DDB121D8C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1832842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0A14-D314-0F4D-87E0-282918077907}"/>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73411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7A45704-1109-4EC6-8507-60CCA1DB839D}"/>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D209430C-987E-43D8-99F5-8448B5B6BA14}"/>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E2DC1813-63F7-46B6-9FE6-E560955674AA}"/>
              </a:ext>
            </a:extLst>
          </p:cNvPr>
          <p:cNvSpPr>
            <a:spLocks noGrp="1"/>
          </p:cNvSpPr>
          <p:nvPr>
            <p:ph type="dt" sz="half" idx="10"/>
          </p:nvPr>
        </p:nvSpPr>
        <p:spPr/>
        <p:txBody>
          <a:bodyPr/>
          <a:lstStyle/>
          <a:p>
            <a:fld id="{53AA3BE6-FD5B-4BBB-A537-D86DE829DEBB}" type="datetimeFigureOut">
              <a:rPr lang="en-US" smtClean="0"/>
              <a:t>3/31/25</a:t>
            </a:fld>
            <a:endParaRPr lang="en-US"/>
          </a:p>
        </p:txBody>
      </p:sp>
      <p:sp>
        <p:nvSpPr>
          <p:cNvPr id="5" name="Kājenes vietturis 4">
            <a:extLst>
              <a:ext uri="{FF2B5EF4-FFF2-40B4-BE49-F238E27FC236}">
                <a16:creationId xmlns:a16="http://schemas.microsoft.com/office/drawing/2014/main" id="{0766E579-8D68-4E59-B3BF-790385FABAFC}"/>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621E3175-E31C-4DFA-A3AF-C27A6D948B8C}"/>
              </a:ext>
            </a:extLst>
          </p:cNvPr>
          <p:cNvSpPr>
            <a:spLocks noGrp="1"/>
          </p:cNvSpPr>
          <p:nvPr>
            <p:ph type="sldNum" sz="quarter" idx="12"/>
          </p:nvPr>
        </p:nvSpPr>
        <p:spPr/>
        <p:txBody>
          <a:bodyPr/>
          <a:lstStyle/>
          <a:p>
            <a:fld id="{CAC4B3DE-FD4C-42DC-B696-374B483FE539}" type="slidenum">
              <a:rPr lang="en-US" smtClean="0"/>
              <a:t>‹#›</a:t>
            </a:fld>
            <a:endParaRPr lang="en-US"/>
          </a:p>
        </p:txBody>
      </p:sp>
    </p:spTree>
    <p:extLst>
      <p:ext uri="{BB962C8B-B14F-4D97-AF65-F5344CB8AC3E}">
        <p14:creationId xmlns:p14="http://schemas.microsoft.com/office/powerpoint/2010/main" val="419286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25B3700-5897-48D1-A6BD-E7D8D1FA7848}"/>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US"/>
          </a:p>
        </p:txBody>
      </p:sp>
      <p:sp>
        <p:nvSpPr>
          <p:cNvPr id="3" name="Teksta vietturis 2">
            <a:extLst>
              <a:ext uri="{FF2B5EF4-FFF2-40B4-BE49-F238E27FC236}">
                <a16:creationId xmlns:a16="http://schemas.microsoft.com/office/drawing/2014/main" id="{9E912826-FFA4-4EDB-98DB-EED9128AC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C3F11951-A4EE-4D17-97E2-0FFA19A52EA3}"/>
              </a:ext>
            </a:extLst>
          </p:cNvPr>
          <p:cNvSpPr>
            <a:spLocks noGrp="1"/>
          </p:cNvSpPr>
          <p:nvPr>
            <p:ph type="dt" sz="half" idx="10"/>
          </p:nvPr>
        </p:nvSpPr>
        <p:spPr/>
        <p:txBody>
          <a:bodyPr/>
          <a:lstStyle/>
          <a:p>
            <a:fld id="{53AA3BE6-FD5B-4BBB-A537-D86DE829DEBB}" type="datetimeFigureOut">
              <a:rPr lang="en-US" smtClean="0"/>
              <a:t>3/31/25</a:t>
            </a:fld>
            <a:endParaRPr lang="en-US"/>
          </a:p>
        </p:txBody>
      </p:sp>
      <p:sp>
        <p:nvSpPr>
          <p:cNvPr id="5" name="Kājenes vietturis 4">
            <a:extLst>
              <a:ext uri="{FF2B5EF4-FFF2-40B4-BE49-F238E27FC236}">
                <a16:creationId xmlns:a16="http://schemas.microsoft.com/office/drawing/2014/main" id="{95CEDAE1-DF11-434D-AD56-61CB5F3A0F2E}"/>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84A1BED3-4D7B-4391-A5E9-3E0ECFED996B}"/>
              </a:ext>
            </a:extLst>
          </p:cNvPr>
          <p:cNvSpPr>
            <a:spLocks noGrp="1"/>
          </p:cNvSpPr>
          <p:nvPr>
            <p:ph type="sldNum" sz="quarter" idx="12"/>
          </p:nvPr>
        </p:nvSpPr>
        <p:spPr/>
        <p:txBody>
          <a:bodyPr/>
          <a:lstStyle/>
          <a:p>
            <a:fld id="{CAC4B3DE-FD4C-42DC-B696-374B483FE539}" type="slidenum">
              <a:rPr lang="en-US" smtClean="0"/>
              <a:t>‹#›</a:t>
            </a:fld>
            <a:endParaRPr lang="en-US"/>
          </a:p>
        </p:txBody>
      </p:sp>
    </p:spTree>
    <p:extLst>
      <p:ext uri="{BB962C8B-B14F-4D97-AF65-F5344CB8AC3E}">
        <p14:creationId xmlns:p14="http://schemas.microsoft.com/office/powerpoint/2010/main" val="20628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9ECDE4D-8168-4A20-84BB-751454A4452C}"/>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30E7E895-1D6B-4B6C-B1F4-01069A20B03A}"/>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Satura vietturis 3">
            <a:extLst>
              <a:ext uri="{FF2B5EF4-FFF2-40B4-BE49-F238E27FC236}">
                <a16:creationId xmlns:a16="http://schemas.microsoft.com/office/drawing/2014/main" id="{B049D731-1893-4B4C-9F8F-25B1473DA64B}"/>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Datuma vietturis 4">
            <a:extLst>
              <a:ext uri="{FF2B5EF4-FFF2-40B4-BE49-F238E27FC236}">
                <a16:creationId xmlns:a16="http://schemas.microsoft.com/office/drawing/2014/main" id="{454E69A5-8BCD-41AF-B6F8-3E5C26406308}"/>
              </a:ext>
            </a:extLst>
          </p:cNvPr>
          <p:cNvSpPr>
            <a:spLocks noGrp="1"/>
          </p:cNvSpPr>
          <p:nvPr>
            <p:ph type="dt" sz="half" idx="10"/>
          </p:nvPr>
        </p:nvSpPr>
        <p:spPr/>
        <p:txBody>
          <a:bodyPr/>
          <a:lstStyle/>
          <a:p>
            <a:fld id="{53AA3BE6-FD5B-4BBB-A537-D86DE829DEBB}" type="datetimeFigureOut">
              <a:rPr lang="en-US" smtClean="0"/>
              <a:t>3/31/25</a:t>
            </a:fld>
            <a:endParaRPr lang="en-US"/>
          </a:p>
        </p:txBody>
      </p:sp>
      <p:sp>
        <p:nvSpPr>
          <p:cNvPr id="6" name="Kājenes vietturis 5">
            <a:extLst>
              <a:ext uri="{FF2B5EF4-FFF2-40B4-BE49-F238E27FC236}">
                <a16:creationId xmlns:a16="http://schemas.microsoft.com/office/drawing/2014/main" id="{F2F4B564-7F91-4560-8DE7-001CCE8F0B8B}"/>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1004C636-7B9C-4D08-9316-81847119BE74}"/>
              </a:ext>
            </a:extLst>
          </p:cNvPr>
          <p:cNvSpPr>
            <a:spLocks noGrp="1"/>
          </p:cNvSpPr>
          <p:nvPr>
            <p:ph type="sldNum" sz="quarter" idx="12"/>
          </p:nvPr>
        </p:nvSpPr>
        <p:spPr/>
        <p:txBody>
          <a:bodyPr/>
          <a:lstStyle/>
          <a:p>
            <a:fld id="{CAC4B3DE-FD4C-42DC-B696-374B483FE539}" type="slidenum">
              <a:rPr lang="en-US" smtClean="0"/>
              <a:t>‹#›</a:t>
            </a:fld>
            <a:endParaRPr lang="en-US"/>
          </a:p>
        </p:txBody>
      </p:sp>
    </p:spTree>
    <p:extLst>
      <p:ext uri="{BB962C8B-B14F-4D97-AF65-F5344CB8AC3E}">
        <p14:creationId xmlns:p14="http://schemas.microsoft.com/office/powerpoint/2010/main" val="188212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5AACF94-E146-4097-B2B5-2F84C0648C24}"/>
              </a:ext>
            </a:extLst>
          </p:cNvPr>
          <p:cNvSpPr>
            <a:spLocks noGrp="1"/>
          </p:cNvSpPr>
          <p:nvPr>
            <p:ph type="title"/>
          </p:nvPr>
        </p:nvSpPr>
        <p:spPr>
          <a:xfrm>
            <a:off x="839788" y="365125"/>
            <a:ext cx="10515600" cy="1325563"/>
          </a:xfrm>
        </p:spPr>
        <p:txBody>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444C3C24-FAD6-4421-BED5-5B459A83F6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CB4A1A19-E8B2-4A0C-BAE8-4E861A89BBDE}"/>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Teksta vietturis 4">
            <a:extLst>
              <a:ext uri="{FF2B5EF4-FFF2-40B4-BE49-F238E27FC236}">
                <a16:creationId xmlns:a16="http://schemas.microsoft.com/office/drawing/2014/main" id="{696F26CC-5343-4C59-BF1C-FF7EE8EEE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09067631-38CC-42E6-8120-5AFA22FAD20F}"/>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7" name="Datuma vietturis 6">
            <a:extLst>
              <a:ext uri="{FF2B5EF4-FFF2-40B4-BE49-F238E27FC236}">
                <a16:creationId xmlns:a16="http://schemas.microsoft.com/office/drawing/2014/main" id="{DB51ED61-9F55-4AFC-BFE3-78ADE003F1A9}"/>
              </a:ext>
            </a:extLst>
          </p:cNvPr>
          <p:cNvSpPr>
            <a:spLocks noGrp="1"/>
          </p:cNvSpPr>
          <p:nvPr>
            <p:ph type="dt" sz="half" idx="10"/>
          </p:nvPr>
        </p:nvSpPr>
        <p:spPr/>
        <p:txBody>
          <a:bodyPr/>
          <a:lstStyle/>
          <a:p>
            <a:fld id="{53AA3BE6-FD5B-4BBB-A537-D86DE829DEBB}" type="datetimeFigureOut">
              <a:rPr lang="en-US" smtClean="0"/>
              <a:t>3/31/25</a:t>
            </a:fld>
            <a:endParaRPr lang="en-US"/>
          </a:p>
        </p:txBody>
      </p:sp>
      <p:sp>
        <p:nvSpPr>
          <p:cNvPr id="8" name="Kājenes vietturis 7">
            <a:extLst>
              <a:ext uri="{FF2B5EF4-FFF2-40B4-BE49-F238E27FC236}">
                <a16:creationId xmlns:a16="http://schemas.microsoft.com/office/drawing/2014/main" id="{508BA0AD-1E5F-46C2-9310-967BB8AD1AEA}"/>
              </a:ext>
            </a:extLst>
          </p:cNvPr>
          <p:cNvSpPr>
            <a:spLocks noGrp="1"/>
          </p:cNvSpPr>
          <p:nvPr>
            <p:ph type="ftr" sz="quarter" idx="11"/>
          </p:nvPr>
        </p:nvSpPr>
        <p:spPr/>
        <p:txBody>
          <a:bodyPr/>
          <a:lstStyle/>
          <a:p>
            <a:endParaRPr lang="en-US"/>
          </a:p>
        </p:txBody>
      </p:sp>
      <p:sp>
        <p:nvSpPr>
          <p:cNvPr id="9" name="Slaida numura vietturis 8">
            <a:extLst>
              <a:ext uri="{FF2B5EF4-FFF2-40B4-BE49-F238E27FC236}">
                <a16:creationId xmlns:a16="http://schemas.microsoft.com/office/drawing/2014/main" id="{16A49705-CB74-4351-A9FD-5ABE2C1C17AF}"/>
              </a:ext>
            </a:extLst>
          </p:cNvPr>
          <p:cNvSpPr>
            <a:spLocks noGrp="1"/>
          </p:cNvSpPr>
          <p:nvPr>
            <p:ph type="sldNum" sz="quarter" idx="12"/>
          </p:nvPr>
        </p:nvSpPr>
        <p:spPr/>
        <p:txBody>
          <a:bodyPr/>
          <a:lstStyle/>
          <a:p>
            <a:fld id="{CAC4B3DE-FD4C-42DC-B696-374B483FE539}" type="slidenum">
              <a:rPr lang="en-US" smtClean="0"/>
              <a:t>‹#›</a:t>
            </a:fld>
            <a:endParaRPr lang="en-US"/>
          </a:p>
        </p:txBody>
      </p:sp>
    </p:spTree>
    <p:extLst>
      <p:ext uri="{BB962C8B-B14F-4D97-AF65-F5344CB8AC3E}">
        <p14:creationId xmlns:p14="http://schemas.microsoft.com/office/powerpoint/2010/main" val="584952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D3669A3-788E-43E0-ADC8-149E29755F73}"/>
              </a:ext>
            </a:extLst>
          </p:cNvPr>
          <p:cNvSpPr>
            <a:spLocks noGrp="1"/>
          </p:cNvSpPr>
          <p:nvPr>
            <p:ph type="title"/>
          </p:nvPr>
        </p:nvSpPr>
        <p:spPr/>
        <p:txBody>
          <a:bodyPr/>
          <a:lstStyle/>
          <a:p>
            <a:r>
              <a:rPr lang="lv-LV"/>
              <a:t>Rediģēt šablona virsraksta stilu</a:t>
            </a:r>
            <a:endParaRPr lang="en-US"/>
          </a:p>
        </p:txBody>
      </p:sp>
      <p:sp>
        <p:nvSpPr>
          <p:cNvPr id="3" name="Datuma vietturis 2">
            <a:extLst>
              <a:ext uri="{FF2B5EF4-FFF2-40B4-BE49-F238E27FC236}">
                <a16:creationId xmlns:a16="http://schemas.microsoft.com/office/drawing/2014/main" id="{1F715303-D715-490C-81C6-54A66DB7362B}"/>
              </a:ext>
            </a:extLst>
          </p:cNvPr>
          <p:cNvSpPr>
            <a:spLocks noGrp="1"/>
          </p:cNvSpPr>
          <p:nvPr>
            <p:ph type="dt" sz="half" idx="10"/>
          </p:nvPr>
        </p:nvSpPr>
        <p:spPr/>
        <p:txBody>
          <a:bodyPr/>
          <a:lstStyle/>
          <a:p>
            <a:fld id="{53AA3BE6-FD5B-4BBB-A537-D86DE829DEBB}" type="datetimeFigureOut">
              <a:rPr lang="en-US" smtClean="0"/>
              <a:t>3/31/25</a:t>
            </a:fld>
            <a:endParaRPr lang="en-US"/>
          </a:p>
        </p:txBody>
      </p:sp>
      <p:sp>
        <p:nvSpPr>
          <p:cNvPr id="4" name="Kājenes vietturis 3">
            <a:extLst>
              <a:ext uri="{FF2B5EF4-FFF2-40B4-BE49-F238E27FC236}">
                <a16:creationId xmlns:a16="http://schemas.microsoft.com/office/drawing/2014/main" id="{DEB1BB9E-E150-4977-A3DF-AC7FF43CC41B}"/>
              </a:ext>
            </a:extLst>
          </p:cNvPr>
          <p:cNvSpPr>
            <a:spLocks noGrp="1"/>
          </p:cNvSpPr>
          <p:nvPr>
            <p:ph type="ftr" sz="quarter" idx="11"/>
          </p:nvPr>
        </p:nvSpPr>
        <p:spPr/>
        <p:txBody>
          <a:bodyPr/>
          <a:lstStyle/>
          <a:p>
            <a:endParaRPr lang="en-US"/>
          </a:p>
        </p:txBody>
      </p:sp>
      <p:sp>
        <p:nvSpPr>
          <p:cNvPr id="5" name="Slaida numura vietturis 4">
            <a:extLst>
              <a:ext uri="{FF2B5EF4-FFF2-40B4-BE49-F238E27FC236}">
                <a16:creationId xmlns:a16="http://schemas.microsoft.com/office/drawing/2014/main" id="{477E1B66-2337-4EDB-B6A3-414017858DAB}"/>
              </a:ext>
            </a:extLst>
          </p:cNvPr>
          <p:cNvSpPr>
            <a:spLocks noGrp="1"/>
          </p:cNvSpPr>
          <p:nvPr>
            <p:ph type="sldNum" sz="quarter" idx="12"/>
          </p:nvPr>
        </p:nvSpPr>
        <p:spPr/>
        <p:txBody>
          <a:bodyPr/>
          <a:lstStyle/>
          <a:p>
            <a:fld id="{CAC4B3DE-FD4C-42DC-B696-374B483FE539}" type="slidenum">
              <a:rPr lang="en-US" smtClean="0"/>
              <a:t>‹#›</a:t>
            </a:fld>
            <a:endParaRPr lang="en-US"/>
          </a:p>
        </p:txBody>
      </p:sp>
    </p:spTree>
    <p:extLst>
      <p:ext uri="{BB962C8B-B14F-4D97-AF65-F5344CB8AC3E}">
        <p14:creationId xmlns:p14="http://schemas.microsoft.com/office/powerpoint/2010/main" val="13125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84EAAAF9-0162-4408-BA55-8B27AB309D18}"/>
              </a:ext>
            </a:extLst>
          </p:cNvPr>
          <p:cNvSpPr>
            <a:spLocks noGrp="1"/>
          </p:cNvSpPr>
          <p:nvPr>
            <p:ph type="dt" sz="half" idx="10"/>
          </p:nvPr>
        </p:nvSpPr>
        <p:spPr/>
        <p:txBody>
          <a:bodyPr/>
          <a:lstStyle/>
          <a:p>
            <a:fld id="{53AA3BE6-FD5B-4BBB-A537-D86DE829DEBB}" type="datetimeFigureOut">
              <a:rPr lang="en-US" smtClean="0"/>
              <a:t>3/31/25</a:t>
            </a:fld>
            <a:endParaRPr lang="en-US"/>
          </a:p>
        </p:txBody>
      </p:sp>
      <p:sp>
        <p:nvSpPr>
          <p:cNvPr id="3" name="Kājenes vietturis 2">
            <a:extLst>
              <a:ext uri="{FF2B5EF4-FFF2-40B4-BE49-F238E27FC236}">
                <a16:creationId xmlns:a16="http://schemas.microsoft.com/office/drawing/2014/main" id="{9EEA371C-F199-477B-9AA7-3DEA6D78DC37}"/>
              </a:ext>
            </a:extLst>
          </p:cNvPr>
          <p:cNvSpPr>
            <a:spLocks noGrp="1"/>
          </p:cNvSpPr>
          <p:nvPr>
            <p:ph type="ftr" sz="quarter" idx="11"/>
          </p:nvPr>
        </p:nvSpPr>
        <p:spPr/>
        <p:txBody>
          <a:bodyPr/>
          <a:lstStyle/>
          <a:p>
            <a:endParaRPr lang="en-US"/>
          </a:p>
        </p:txBody>
      </p:sp>
      <p:sp>
        <p:nvSpPr>
          <p:cNvPr id="4" name="Slaida numura vietturis 3">
            <a:extLst>
              <a:ext uri="{FF2B5EF4-FFF2-40B4-BE49-F238E27FC236}">
                <a16:creationId xmlns:a16="http://schemas.microsoft.com/office/drawing/2014/main" id="{F9F03027-B66D-43CD-A87A-D7046CA1553E}"/>
              </a:ext>
            </a:extLst>
          </p:cNvPr>
          <p:cNvSpPr>
            <a:spLocks noGrp="1"/>
          </p:cNvSpPr>
          <p:nvPr>
            <p:ph type="sldNum" sz="quarter" idx="12"/>
          </p:nvPr>
        </p:nvSpPr>
        <p:spPr/>
        <p:txBody>
          <a:bodyPr/>
          <a:lstStyle/>
          <a:p>
            <a:fld id="{CAC4B3DE-FD4C-42DC-B696-374B483FE539}" type="slidenum">
              <a:rPr lang="en-US" smtClean="0"/>
              <a:t>‹#›</a:t>
            </a:fld>
            <a:endParaRPr lang="en-US"/>
          </a:p>
        </p:txBody>
      </p:sp>
    </p:spTree>
    <p:extLst>
      <p:ext uri="{BB962C8B-B14F-4D97-AF65-F5344CB8AC3E}">
        <p14:creationId xmlns:p14="http://schemas.microsoft.com/office/powerpoint/2010/main" val="298077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20DCA56-9347-453D-AC7D-163AC9343DF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Satura vietturis 2">
            <a:extLst>
              <a:ext uri="{FF2B5EF4-FFF2-40B4-BE49-F238E27FC236}">
                <a16:creationId xmlns:a16="http://schemas.microsoft.com/office/drawing/2014/main" id="{1B27A8C0-ACF3-4950-AEE3-ABA3F8C5B2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Teksta vietturis 3">
            <a:extLst>
              <a:ext uri="{FF2B5EF4-FFF2-40B4-BE49-F238E27FC236}">
                <a16:creationId xmlns:a16="http://schemas.microsoft.com/office/drawing/2014/main" id="{EAD5E0EA-80AF-41C4-90ED-F85F3D689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49D7799F-5A0A-4D29-BB5E-B8D9701E2BA1}"/>
              </a:ext>
            </a:extLst>
          </p:cNvPr>
          <p:cNvSpPr>
            <a:spLocks noGrp="1"/>
          </p:cNvSpPr>
          <p:nvPr>
            <p:ph type="dt" sz="half" idx="10"/>
          </p:nvPr>
        </p:nvSpPr>
        <p:spPr/>
        <p:txBody>
          <a:bodyPr/>
          <a:lstStyle/>
          <a:p>
            <a:fld id="{53AA3BE6-FD5B-4BBB-A537-D86DE829DEBB}" type="datetimeFigureOut">
              <a:rPr lang="en-US" smtClean="0"/>
              <a:t>3/31/25</a:t>
            </a:fld>
            <a:endParaRPr lang="en-US"/>
          </a:p>
        </p:txBody>
      </p:sp>
      <p:sp>
        <p:nvSpPr>
          <p:cNvPr id="6" name="Kājenes vietturis 5">
            <a:extLst>
              <a:ext uri="{FF2B5EF4-FFF2-40B4-BE49-F238E27FC236}">
                <a16:creationId xmlns:a16="http://schemas.microsoft.com/office/drawing/2014/main" id="{990F11A8-997A-404C-BDB0-A2707793ADC6}"/>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FCAC7880-D04B-4946-BB9D-433E686D4EC2}"/>
              </a:ext>
            </a:extLst>
          </p:cNvPr>
          <p:cNvSpPr>
            <a:spLocks noGrp="1"/>
          </p:cNvSpPr>
          <p:nvPr>
            <p:ph type="sldNum" sz="quarter" idx="12"/>
          </p:nvPr>
        </p:nvSpPr>
        <p:spPr/>
        <p:txBody>
          <a:bodyPr/>
          <a:lstStyle/>
          <a:p>
            <a:fld id="{CAC4B3DE-FD4C-42DC-B696-374B483FE539}" type="slidenum">
              <a:rPr lang="en-US" smtClean="0"/>
              <a:t>‹#›</a:t>
            </a:fld>
            <a:endParaRPr lang="en-US"/>
          </a:p>
        </p:txBody>
      </p:sp>
    </p:spTree>
    <p:extLst>
      <p:ext uri="{BB962C8B-B14F-4D97-AF65-F5344CB8AC3E}">
        <p14:creationId xmlns:p14="http://schemas.microsoft.com/office/powerpoint/2010/main" val="363076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3E3BE1B-15F6-4400-93FE-0086B2F80957}"/>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Attēla vietturis 2">
            <a:extLst>
              <a:ext uri="{FF2B5EF4-FFF2-40B4-BE49-F238E27FC236}">
                <a16:creationId xmlns:a16="http://schemas.microsoft.com/office/drawing/2014/main" id="{24DF810D-4038-4EF2-8BA8-C318814D95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a vietturis 3">
            <a:extLst>
              <a:ext uri="{FF2B5EF4-FFF2-40B4-BE49-F238E27FC236}">
                <a16:creationId xmlns:a16="http://schemas.microsoft.com/office/drawing/2014/main" id="{0E7648F9-5F29-445A-9D66-49272E45E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CCF67737-DF94-4FC6-B7DF-2D77D811D225}"/>
              </a:ext>
            </a:extLst>
          </p:cNvPr>
          <p:cNvSpPr>
            <a:spLocks noGrp="1"/>
          </p:cNvSpPr>
          <p:nvPr>
            <p:ph type="dt" sz="half" idx="10"/>
          </p:nvPr>
        </p:nvSpPr>
        <p:spPr/>
        <p:txBody>
          <a:bodyPr/>
          <a:lstStyle/>
          <a:p>
            <a:fld id="{53AA3BE6-FD5B-4BBB-A537-D86DE829DEBB}" type="datetimeFigureOut">
              <a:rPr lang="en-US" smtClean="0"/>
              <a:t>3/31/25</a:t>
            </a:fld>
            <a:endParaRPr lang="en-US"/>
          </a:p>
        </p:txBody>
      </p:sp>
      <p:sp>
        <p:nvSpPr>
          <p:cNvPr id="6" name="Kājenes vietturis 5">
            <a:extLst>
              <a:ext uri="{FF2B5EF4-FFF2-40B4-BE49-F238E27FC236}">
                <a16:creationId xmlns:a16="http://schemas.microsoft.com/office/drawing/2014/main" id="{7C505C52-7037-4F7E-9254-787D0D4CF147}"/>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8B58AE39-CB07-4BC7-B18B-1DED462C1AA4}"/>
              </a:ext>
            </a:extLst>
          </p:cNvPr>
          <p:cNvSpPr>
            <a:spLocks noGrp="1"/>
          </p:cNvSpPr>
          <p:nvPr>
            <p:ph type="sldNum" sz="quarter" idx="12"/>
          </p:nvPr>
        </p:nvSpPr>
        <p:spPr/>
        <p:txBody>
          <a:bodyPr/>
          <a:lstStyle/>
          <a:p>
            <a:fld id="{CAC4B3DE-FD4C-42DC-B696-374B483FE539}" type="slidenum">
              <a:rPr lang="en-US" smtClean="0"/>
              <a:t>‹#›</a:t>
            </a:fld>
            <a:endParaRPr lang="en-US"/>
          </a:p>
        </p:txBody>
      </p:sp>
    </p:spTree>
    <p:extLst>
      <p:ext uri="{BB962C8B-B14F-4D97-AF65-F5344CB8AC3E}">
        <p14:creationId xmlns:p14="http://schemas.microsoft.com/office/powerpoint/2010/main" val="189604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45000"/>
                <a:lumOff val="55000"/>
              </a:schemeClr>
            </a:gs>
            <a:gs pos="80899">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BE036374-7AF0-4164-8BEA-5EB9A2D196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B8A130B1-826A-44E4-8806-2CF2185C78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4D33F356-842C-42DB-A6FE-FE12B24F67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A3BE6-FD5B-4BBB-A537-D86DE829DEBB}" type="datetimeFigureOut">
              <a:rPr lang="en-US" smtClean="0"/>
              <a:t>3/31/25</a:t>
            </a:fld>
            <a:endParaRPr lang="en-US"/>
          </a:p>
        </p:txBody>
      </p:sp>
      <p:sp>
        <p:nvSpPr>
          <p:cNvPr id="5" name="Kājenes vietturis 4">
            <a:extLst>
              <a:ext uri="{FF2B5EF4-FFF2-40B4-BE49-F238E27FC236}">
                <a16:creationId xmlns:a16="http://schemas.microsoft.com/office/drawing/2014/main" id="{7C547E8B-A99C-4879-86E3-2BD3B786A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a numura vietturis 5">
            <a:extLst>
              <a:ext uri="{FF2B5EF4-FFF2-40B4-BE49-F238E27FC236}">
                <a16:creationId xmlns:a16="http://schemas.microsoft.com/office/drawing/2014/main" id="{4F44CCAC-7F8D-4F18-BCA8-FCFD2E4452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4B3DE-FD4C-42DC-B696-374B483FE539}" type="slidenum">
              <a:rPr lang="en-US" smtClean="0"/>
              <a:t>‹#›</a:t>
            </a:fld>
            <a:endParaRPr lang="en-US"/>
          </a:p>
        </p:txBody>
      </p:sp>
    </p:spTree>
    <p:extLst>
      <p:ext uri="{BB962C8B-B14F-4D97-AF65-F5344CB8AC3E}">
        <p14:creationId xmlns:p14="http://schemas.microsoft.com/office/powerpoint/2010/main" val="406671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E1E204-95BD-C64E-9AF8-3484D6D8E776}"/>
              </a:ext>
            </a:extLst>
          </p:cNvPr>
          <p:cNvSpPr/>
          <p:nvPr userDrawn="1"/>
        </p:nvSpPr>
        <p:spPr>
          <a:xfrm>
            <a:off x="0" y="6655202"/>
            <a:ext cx="12192000" cy="216319"/>
          </a:xfrm>
          <a:prstGeom prst="rect">
            <a:avLst/>
          </a:prstGeom>
          <a:solidFill>
            <a:srgbClr val="EB5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 name="Title Placeholder 1">
            <a:extLst>
              <a:ext uri="{FF2B5EF4-FFF2-40B4-BE49-F238E27FC236}">
                <a16:creationId xmlns:a16="http://schemas.microsoft.com/office/drawing/2014/main" id="{55790542-D4A0-4449-9B95-7C3D8BCFA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1304ABBD-A6F1-6647-B544-59258C2B0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Box 7">
            <a:extLst>
              <a:ext uri="{FF2B5EF4-FFF2-40B4-BE49-F238E27FC236}">
                <a16:creationId xmlns:a16="http://schemas.microsoft.com/office/drawing/2014/main" id="{58CBB389-1FC5-9241-8F0E-5EFE45C6A136}"/>
              </a:ext>
            </a:extLst>
          </p:cNvPr>
          <p:cNvSpPr txBox="1"/>
          <p:nvPr userDrawn="1"/>
        </p:nvSpPr>
        <p:spPr>
          <a:xfrm>
            <a:off x="11043090" y="-5631"/>
            <a:ext cx="1152220" cy="276999"/>
          </a:xfrm>
          <a:prstGeom prst="rect">
            <a:avLst/>
          </a:prstGeom>
          <a:solidFill>
            <a:schemeClr val="tx1"/>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SLIDE </a:t>
            </a:r>
            <a:fld id="{4835AFB5-5EA9-C74E-A07C-DC34F95845EC}" type="slidenum">
              <a:rPr lang="en-US" sz="12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fld>
            <a:endPar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phic 11">
            <a:extLst>
              <a:ext uri="{FF2B5EF4-FFF2-40B4-BE49-F238E27FC236}">
                <a16:creationId xmlns:a16="http://schemas.microsoft.com/office/drawing/2014/main" id="{75A039BC-8FD7-7749-A038-07FB45CF9C9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883788" y="6655202"/>
            <a:ext cx="1308212" cy="216319"/>
          </a:xfrm>
          <a:prstGeom prst="rect">
            <a:avLst/>
          </a:prstGeom>
        </p:spPr>
      </p:pic>
    </p:spTree>
    <p:extLst>
      <p:ext uri="{BB962C8B-B14F-4D97-AF65-F5344CB8AC3E}">
        <p14:creationId xmlns:p14="http://schemas.microsoft.com/office/powerpoint/2010/main" val="4200651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22B1F8-B9CB-C79F-346D-F7013C7EFEDC}"/>
              </a:ext>
            </a:extLst>
          </p:cNvPr>
          <p:cNvSpPr txBox="1"/>
          <p:nvPr/>
        </p:nvSpPr>
        <p:spPr>
          <a:xfrm>
            <a:off x="1098115" y="5834086"/>
            <a:ext cx="5764579" cy="276999"/>
          </a:xfrm>
          <a:prstGeom prst="rect">
            <a:avLst/>
          </a:prstGeom>
          <a:solidFill>
            <a:srgbClr val="E31D44"/>
          </a:solidFill>
        </p:spPr>
        <p:txBody>
          <a:bodyPr wrap="square" rtlCol="0">
            <a:spAutoFit/>
          </a:bodyPr>
          <a:lstStyle/>
          <a:p>
            <a:pPr algn="ctr"/>
            <a:r>
              <a:rPr lang="lv-LV"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2025.GADA 27.MARTS</a:t>
            </a: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fr-FR" sz="12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Jūrmalas</a:t>
            </a:r>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fr-FR" sz="12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Kultūrtelpas</a:t>
            </a:r>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un vides </a:t>
            </a:r>
            <a:r>
              <a:rPr lang="fr-FR" sz="12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dizaina</a:t>
            </a:r>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fr-FR" sz="12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centrs</a:t>
            </a:r>
            <a:endPar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15DA8DAA-12BF-130E-BB5D-2E9D257A9866}"/>
              </a:ext>
            </a:extLst>
          </p:cNvPr>
          <p:cNvSpPr txBox="1"/>
          <p:nvPr/>
        </p:nvSpPr>
        <p:spPr>
          <a:xfrm>
            <a:off x="1098370" y="4469058"/>
            <a:ext cx="8310264" cy="1015663"/>
          </a:xfrm>
          <a:prstGeom prst="rect">
            <a:avLst/>
          </a:prstGeom>
          <a:noFill/>
        </p:spPr>
        <p:txBody>
          <a:bodyPr wrap="square" rtlCol="0">
            <a:spAutoFit/>
          </a:bodyPr>
          <a:lstStyle/>
          <a:p>
            <a:r>
              <a:rPr lang="lv-LV" sz="2400" b="1" dirty="0">
                <a:latin typeface="Open Sans Semibold" panose="020B0606030504020204" pitchFamily="34" charset="0"/>
                <a:ea typeface="Open Sans Semibold" panose="020B0606030504020204" pitchFamily="34" charset="0"/>
                <a:cs typeface="Open Sans Semibold" panose="020B0606030504020204" pitchFamily="34" charset="0"/>
              </a:rPr>
              <a:t>Elīna Brigmane</a:t>
            </a:r>
            <a:endParaRPr lang="en-US" sz="2400" b="1" dirty="0">
              <a:latin typeface="Open Sans Semibold" panose="020B0606030504020204" pitchFamily="34" charset="0"/>
              <a:ea typeface="Open Sans Semibold" panose="020B0606030504020204" pitchFamily="34" charset="0"/>
              <a:cs typeface="Open Sans Semibold" panose="020B0606030504020204" pitchFamily="34" charset="0"/>
            </a:endParaRPr>
          </a:p>
          <a:p>
            <a:r>
              <a:rPr lang="lv-LV" i="1" dirty="0" err="1">
                <a:latin typeface="Open Sans" panose="020B0606030504020204" pitchFamily="34" charset="0"/>
                <a:ea typeface="Open Sans" panose="020B0606030504020204" pitchFamily="34" charset="0"/>
                <a:cs typeface="Open Sans" panose="020B0606030504020204" pitchFamily="34" charset="0"/>
              </a:rPr>
              <a:t>Pojekta</a:t>
            </a:r>
            <a:r>
              <a:rPr lang="lv-LV" i="1" dirty="0">
                <a:latin typeface="Open Sans" panose="020B0606030504020204" pitchFamily="34" charset="0"/>
                <a:ea typeface="Open Sans" panose="020B0606030504020204" pitchFamily="34" charset="0"/>
                <a:cs typeface="Open Sans" panose="020B0606030504020204" pitchFamily="34" charset="0"/>
              </a:rPr>
              <a:t> koordinatore, Rīgas plānošanas reģions</a:t>
            </a:r>
            <a:endParaRPr lang="en-GB" i="1" dirty="0">
              <a:latin typeface="Open Sans" panose="020B0606030504020204" pitchFamily="34" charset="0"/>
              <a:ea typeface="Open Sans" panose="020B0606030504020204" pitchFamily="34" charset="0"/>
              <a:cs typeface="Open Sans" panose="020B0606030504020204" pitchFamily="34" charset="0"/>
            </a:endParaRPr>
          </a:p>
          <a:p>
            <a:r>
              <a:rPr lang="lv-LV" i="1" dirty="0">
                <a:solidFill>
                  <a:srgbClr val="E31D44"/>
                </a:solidFill>
                <a:latin typeface="Open Sans" panose="020B0606030504020204" pitchFamily="34" charset="0"/>
                <a:ea typeface="Open Sans" panose="020B0606030504020204" pitchFamily="34" charset="0"/>
                <a:cs typeface="Open Sans" panose="020B0606030504020204" pitchFamily="34" charset="0"/>
              </a:rPr>
              <a:t>elina.brigmane@rpr.gov.lv</a:t>
            </a:r>
            <a:endParaRPr lang="en-US" dirty="0">
              <a:solidFill>
                <a:srgbClr val="E31D44"/>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8" name="Subtitle 2">
            <a:extLst>
              <a:ext uri="{FF2B5EF4-FFF2-40B4-BE49-F238E27FC236}">
                <a16:creationId xmlns:a16="http://schemas.microsoft.com/office/drawing/2014/main" id="{ED327B27-D4E4-8BD8-9FA4-B1F939E5547F}"/>
              </a:ext>
            </a:extLst>
          </p:cNvPr>
          <p:cNvSpPr txBox="1">
            <a:spLocks/>
          </p:cNvSpPr>
          <p:nvPr/>
        </p:nvSpPr>
        <p:spPr>
          <a:xfrm>
            <a:off x="2398595" y="2567761"/>
            <a:ext cx="8310264" cy="1722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2060"/>
                </a:solidFill>
                <a:ea typeface="Open Sans" panose="020B0606030504020204" pitchFamily="34" charset="0"/>
                <a:cs typeface="Open Sans" panose="020B0606030504020204" pitchFamily="34" charset="0"/>
              </a:rPr>
              <a:t>“</a:t>
            </a:r>
            <a:r>
              <a:rPr lang="en-US" sz="3200" b="1" dirty="0" err="1">
                <a:solidFill>
                  <a:srgbClr val="002060"/>
                </a:solidFill>
                <a:ea typeface="Open Sans" panose="020B0606030504020204" pitchFamily="34" charset="0"/>
                <a:cs typeface="Open Sans" panose="020B0606030504020204" pitchFamily="34" charset="0"/>
              </a:rPr>
              <a:t>Lēnā</a:t>
            </a:r>
            <a:r>
              <a:rPr lang="en-US" sz="3200" b="1" dirty="0">
                <a:solidFill>
                  <a:srgbClr val="002060"/>
                </a:solidFill>
                <a:ea typeface="Open Sans" panose="020B0606030504020204" pitchFamily="34" charset="0"/>
                <a:cs typeface="Open Sans" panose="020B0606030504020204" pitchFamily="34" charset="0"/>
              </a:rPr>
              <a:t> </a:t>
            </a:r>
            <a:r>
              <a:rPr lang="en-US" sz="3200" b="1" dirty="0" err="1">
                <a:solidFill>
                  <a:srgbClr val="002060"/>
                </a:solidFill>
                <a:ea typeface="Open Sans" panose="020B0606030504020204" pitchFamily="34" charset="0"/>
                <a:cs typeface="Open Sans" panose="020B0606030504020204" pitchFamily="34" charset="0"/>
              </a:rPr>
              <a:t>tūrisma</a:t>
            </a:r>
            <a:r>
              <a:rPr lang="en-US" sz="3200" b="1" dirty="0">
                <a:solidFill>
                  <a:srgbClr val="002060"/>
                </a:solidFill>
                <a:ea typeface="Open Sans" panose="020B0606030504020204" pitchFamily="34" charset="0"/>
                <a:cs typeface="Open Sans" panose="020B0606030504020204" pitchFamily="34" charset="0"/>
              </a:rPr>
              <a:t> </a:t>
            </a:r>
            <a:r>
              <a:rPr lang="en-US" sz="3200" b="1" dirty="0" err="1">
                <a:solidFill>
                  <a:srgbClr val="002060"/>
                </a:solidFill>
                <a:ea typeface="Open Sans" panose="020B0606030504020204" pitchFamily="34" charset="0"/>
                <a:cs typeface="Open Sans" panose="020B0606030504020204" pitchFamily="34" charset="0"/>
              </a:rPr>
              <a:t>veicināšana</a:t>
            </a:r>
            <a:r>
              <a:rPr lang="en-US" sz="3200" b="1" dirty="0">
                <a:solidFill>
                  <a:srgbClr val="002060"/>
                </a:solidFill>
                <a:ea typeface="Open Sans" panose="020B0606030504020204" pitchFamily="34" charset="0"/>
                <a:cs typeface="Open Sans" panose="020B0606030504020204" pitchFamily="34" charset="0"/>
              </a:rPr>
              <a:t> </a:t>
            </a:r>
            <a:r>
              <a:rPr lang="en-US" sz="3200" b="1" dirty="0" err="1">
                <a:solidFill>
                  <a:srgbClr val="002060"/>
                </a:solidFill>
                <a:ea typeface="Open Sans" panose="020B0606030504020204" pitchFamily="34" charset="0"/>
                <a:cs typeface="Open Sans" panose="020B0606030504020204" pitchFamily="34" charset="0"/>
              </a:rPr>
              <a:t>ilgtspējīgai</a:t>
            </a:r>
            <a:r>
              <a:rPr lang="en-US" sz="3200" b="1" dirty="0">
                <a:solidFill>
                  <a:srgbClr val="002060"/>
                </a:solidFill>
                <a:ea typeface="Open Sans" panose="020B0606030504020204" pitchFamily="34" charset="0"/>
                <a:cs typeface="Open Sans" panose="020B0606030504020204" pitchFamily="34" charset="0"/>
              </a:rPr>
              <a:t> </a:t>
            </a:r>
            <a:r>
              <a:rPr lang="en-US" sz="3200" b="1" dirty="0" err="1">
                <a:solidFill>
                  <a:srgbClr val="002060"/>
                </a:solidFill>
                <a:ea typeface="Open Sans" panose="020B0606030504020204" pitchFamily="34" charset="0"/>
                <a:cs typeface="Open Sans" panose="020B0606030504020204" pitchFamily="34" charset="0"/>
              </a:rPr>
              <a:t>vietējās</a:t>
            </a:r>
            <a:r>
              <a:rPr lang="en-US" sz="3200" b="1" dirty="0">
                <a:solidFill>
                  <a:srgbClr val="002060"/>
                </a:solidFill>
                <a:ea typeface="Open Sans" panose="020B0606030504020204" pitchFamily="34" charset="0"/>
                <a:cs typeface="Open Sans" panose="020B0606030504020204" pitchFamily="34" charset="0"/>
              </a:rPr>
              <a:t> </a:t>
            </a:r>
            <a:r>
              <a:rPr lang="en-US" sz="3200" b="1" dirty="0" err="1">
                <a:solidFill>
                  <a:srgbClr val="002060"/>
                </a:solidFill>
                <a:ea typeface="Open Sans" panose="020B0606030504020204" pitchFamily="34" charset="0"/>
                <a:cs typeface="Open Sans" panose="020B0606030504020204" pitchFamily="34" charset="0"/>
              </a:rPr>
              <a:t>ekonomikas</a:t>
            </a:r>
            <a:r>
              <a:rPr lang="en-US" sz="3200" b="1" dirty="0">
                <a:solidFill>
                  <a:srgbClr val="002060"/>
                </a:solidFill>
                <a:ea typeface="Open Sans" panose="020B0606030504020204" pitchFamily="34" charset="0"/>
                <a:cs typeface="Open Sans" panose="020B0606030504020204" pitchFamily="34" charset="0"/>
              </a:rPr>
              <a:t> </a:t>
            </a:r>
            <a:r>
              <a:rPr lang="en-US" sz="3200" b="1" dirty="0" err="1">
                <a:solidFill>
                  <a:srgbClr val="002060"/>
                </a:solidFill>
                <a:ea typeface="Open Sans" panose="020B0606030504020204" pitchFamily="34" charset="0"/>
                <a:cs typeface="Open Sans" panose="020B0606030504020204" pitchFamily="34" charset="0"/>
              </a:rPr>
              <a:t>attīstībai</a:t>
            </a:r>
            <a:r>
              <a:rPr lang="en-US" sz="3200" b="1" dirty="0">
                <a:solidFill>
                  <a:srgbClr val="002060"/>
                </a:solidFill>
                <a:ea typeface="Open Sans" panose="020B0606030504020204" pitchFamily="34" charset="0"/>
                <a:cs typeface="Open Sans" panose="020B0606030504020204" pitchFamily="34" charset="0"/>
              </a:rPr>
              <a:t> un </a:t>
            </a:r>
            <a:r>
              <a:rPr lang="en-US" sz="3200" b="1" dirty="0" err="1">
                <a:solidFill>
                  <a:srgbClr val="002060"/>
                </a:solidFill>
                <a:ea typeface="Open Sans" panose="020B0606030504020204" pitchFamily="34" charset="0"/>
                <a:cs typeface="Open Sans" panose="020B0606030504020204" pitchFamily="34" charset="0"/>
              </a:rPr>
              <a:t>labklājībai</a:t>
            </a:r>
            <a:r>
              <a:rPr lang="en-US" sz="3200" b="1" dirty="0">
                <a:solidFill>
                  <a:srgbClr val="002060"/>
                </a:solidFill>
                <a:ea typeface="Open Sans" panose="020B0606030504020204" pitchFamily="34" charset="0"/>
                <a:cs typeface="Open Sans" panose="020B0606030504020204" pitchFamily="34" charset="0"/>
              </a:rPr>
              <a:t>” / SLOWDOWN </a:t>
            </a:r>
          </a:p>
        </p:txBody>
      </p:sp>
      <p:pic>
        <p:nvPicPr>
          <p:cNvPr id="2" name="Attēls 1">
            <a:extLst>
              <a:ext uri="{FF2B5EF4-FFF2-40B4-BE49-F238E27FC236}">
                <a16:creationId xmlns:a16="http://schemas.microsoft.com/office/drawing/2014/main" id="{5D543CE6-1156-4CAA-A9E1-FAFC5E66814E}"/>
              </a:ext>
            </a:extLst>
          </p:cNvPr>
          <p:cNvPicPr>
            <a:picLocks noChangeAspect="1"/>
          </p:cNvPicPr>
          <p:nvPr/>
        </p:nvPicPr>
        <p:blipFill>
          <a:blip r:embed="rId3"/>
          <a:stretch>
            <a:fillRect/>
          </a:stretch>
        </p:blipFill>
        <p:spPr>
          <a:xfrm>
            <a:off x="844115" y="384989"/>
            <a:ext cx="5810948" cy="2043251"/>
          </a:xfrm>
          <a:prstGeom prst="rect">
            <a:avLst/>
          </a:prstGeom>
        </p:spPr>
      </p:pic>
    </p:spTree>
    <p:extLst>
      <p:ext uri="{BB962C8B-B14F-4D97-AF65-F5344CB8AC3E}">
        <p14:creationId xmlns:p14="http://schemas.microsoft.com/office/powerpoint/2010/main" val="237868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E6271747-B6F7-4350-9C26-AB3018431B34}"/>
              </a:ext>
            </a:extLst>
          </p:cNvPr>
          <p:cNvSpPr>
            <a:spLocks noGrp="1"/>
          </p:cNvSpPr>
          <p:nvPr>
            <p:ph type="title"/>
          </p:nvPr>
        </p:nvSpPr>
        <p:spPr>
          <a:xfrm>
            <a:off x="711042" y="309965"/>
            <a:ext cx="3359624" cy="1023620"/>
          </a:xfrm>
        </p:spPr>
        <p:txBody>
          <a:bodyPr>
            <a:normAutofit/>
          </a:bodyPr>
          <a:lstStyle/>
          <a:p>
            <a:r>
              <a:rPr lang="lv-LV" b="1" dirty="0">
                <a:solidFill>
                  <a:srgbClr val="C00000"/>
                </a:solidFill>
                <a:latin typeface="Times New Roman" panose="02020603050405020304" pitchFamily="18" charset="0"/>
                <a:cs typeface="Times New Roman" panose="02020603050405020304" pitchFamily="18" charset="0"/>
              </a:rPr>
              <a:t>MĒRĶIS:</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6" name="Teksta vietturis 5">
            <a:extLst>
              <a:ext uri="{FF2B5EF4-FFF2-40B4-BE49-F238E27FC236}">
                <a16:creationId xmlns:a16="http://schemas.microsoft.com/office/drawing/2014/main" id="{BDB0BBE9-419D-47DD-99DA-0142C11D86B4}"/>
              </a:ext>
            </a:extLst>
          </p:cNvPr>
          <p:cNvSpPr>
            <a:spLocks noGrp="1"/>
          </p:cNvSpPr>
          <p:nvPr>
            <p:ph type="body" sz="half" idx="2"/>
          </p:nvPr>
        </p:nvSpPr>
        <p:spPr>
          <a:xfrm>
            <a:off x="711042" y="1647372"/>
            <a:ext cx="6105522" cy="4388853"/>
          </a:xfrm>
        </p:spPr>
        <p:txBody>
          <a:bodyPr>
            <a:noAutofit/>
          </a:bodyPr>
          <a:lstStyle/>
          <a:p>
            <a:r>
              <a:rPr lang="lv-LV" sz="2800" b="0" i="0" dirty="0">
                <a:solidFill>
                  <a:schemeClr val="accent1">
                    <a:lumMod val="50000"/>
                  </a:schemeClr>
                </a:solidFill>
                <a:effectLst/>
                <a:latin typeface="Times New Roman" panose="02020603050405020304" pitchFamily="18" charset="0"/>
                <a:cs typeface="Times New Roman" panose="02020603050405020304" pitchFamily="18" charset="0"/>
              </a:rPr>
              <a:t>SLOWDOWN ir Eiropas projekts, kura mērķis ir veicināt lēnu tūrismu, ilgtspējīgu un bagātinošu pieeju, kas sekmē dziļāku saikni ar galamērķiem, to kultūru un vietējām kopienām. Tā galvenais mērķis ir uzlabot reģionālo politiku, lai atbalstītu un attīstītu lēnu tūrismu, veicinot vietējo ekonomisko izaugsmi un atbildīgāku tūrismu visā Eiropā. </a:t>
            </a:r>
          </a:p>
          <a:p>
            <a:endParaRPr lang="lv-LV" sz="400" b="0" i="0" dirty="0">
              <a:solidFill>
                <a:schemeClr val="accent1">
                  <a:lumMod val="50000"/>
                </a:schemeClr>
              </a:solidFill>
              <a:effectLst/>
              <a:latin typeface="Times New Roman" panose="02020603050405020304" pitchFamily="18" charset="0"/>
              <a:cs typeface="Times New Roman" panose="02020603050405020304" pitchFamily="18" charset="0"/>
            </a:endParaRPr>
          </a:p>
        </p:txBody>
      </p:sp>
      <p:pic>
        <p:nvPicPr>
          <p:cNvPr id="11" name="Attēla vietturis 10">
            <a:extLst>
              <a:ext uri="{FF2B5EF4-FFF2-40B4-BE49-F238E27FC236}">
                <a16:creationId xmlns:a16="http://schemas.microsoft.com/office/drawing/2014/main" id="{2B9F4241-01E6-4DE3-9CB4-070D92766BFD}"/>
              </a:ext>
            </a:extLst>
          </p:cNvPr>
          <p:cNvPicPr>
            <a:picLocks noGrp="1" noChangeAspect="1"/>
          </p:cNvPicPr>
          <p:nvPr>
            <p:ph type="pic" idx="1"/>
          </p:nvPr>
        </p:nvPicPr>
        <p:blipFill>
          <a:blip r:embed="rId2"/>
          <a:srcRect t="4967" b="4967"/>
          <a:stretch>
            <a:fillRect/>
          </a:stretch>
        </p:blipFill>
        <p:spPr>
          <a:xfrm>
            <a:off x="6816564" y="0"/>
            <a:ext cx="6172200" cy="4873625"/>
          </a:xfrm>
          <a:prstGeom prst="rect">
            <a:avLst/>
          </a:prstGeom>
        </p:spPr>
      </p:pic>
      <p:pic>
        <p:nvPicPr>
          <p:cNvPr id="12" name="Attēls 11">
            <a:extLst>
              <a:ext uri="{FF2B5EF4-FFF2-40B4-BE49-F238E27FC236}">
                <a16:creationId xmlns:a16="http://schemas.microsoft.com/office/drawing/2014/main" id="{687259EF-40D9-46BA-8FB0-7FB89B27B67D}"/>
              </a:ext>
            </a:extLst>
          </p:cNvPr>
          <p:cNvPicPr>
            <a:picLocks noChangeAspect="1"/>
          </p:cNvPicPr>
          <p:nvPr/>
        </p:nvPicPr>
        <p:blipFill>
          <a:blip r:embed="rId3"/>
          <a:stretch>
            <a:fillRect/>
          </a:stretch>
        </p:blipFill>
        <p:spPr>
          <a:xfrm>
            <a:off x="7152640" y="4465227"/>
            <a:ext cx="1686510" cy="1538427"/>
          </a:xfrm>
          <a:prstGeom prst="rect">
            <a:avLst/>
          </a:prstGeom>
        </p:spPr>
      </p:pic>
    </p:spTree>
    <p:extLst>
      <p:ext uri="{BB962C8B-B14F-4D97-AF65-F5344CB8AC3E}">
        <p14:creationId xmlns:p14="http://schemas.microsoft.com/office/powerpoint/2010/main" val="2405172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E6271747-B6F7-4350-9C26-AB3018431B34}"/>
              </a:ext>
            </a:extLst>
          </p:cNvPr>
          <p:cNvSpPr>
            <a:spLocks noGrp="1"/>
          </p:cNvSpPr>
          <p:nvPr>
            <p:ph type="title"/>
          </p:nvPr>
        </p:nvSpPr>
        <p:spPr>
          <a:xfrm>
            <a:off x="595539" y="0"/>
            <a:ext cx="6257648" cy="1023620"/>
          </a:xfrm>
        </p:spPr>
        <p:txBody>
          <a:bodyPr>
            <a:normAutofit/>
          </a:bodyPr>
          <a:lstStyle/>
          <a:p>
            <a:r>
              <a:rPr lang="lv-LV" dirty="0">
                <a:solidFill>
                  <a:schemeClr val="accent1">
                    <a:lumMod val="50000"/>
                  </a:schemeClr>
                </a:solidFill>
                <a:latin typeface="Times New Roman" panose="02020603050405020304" pitchFamily="18" charset="0"/>
                <a:cs typeface="Times New Roman" panose="02020603050405020304" pitchFamily="18" charset="0"/>
              </a:rPr>
              <a:t>PARTNERI (9 partneri, 8 valstis):</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Teksta vietturis 5">
            <a:extLst>
              <a:ext uri="{FF2B5EF4-FFF2-40B4-BE49-F238E27FC236}">
                <a16:creationId xmlns:a16="http://schemas.microsoft.com/office/drawing/2014/main" id="{BDB0BBE9-419D-47DD-99DA-0142C11D86B4}"/>
              </a:ext>
            </a:extLst>
          </p:cNvPr>
          <p:cNvSpPr>
            <a:spLocks noGrp="1"/>
          </p:cNvSpPr>
          <p:nvPr>
            <p:ph type="body" sz="half" idx="2"/>
          </p:nvPr>
        </p:nvSpPr>
        <p:spPr>
          <a:xfrm>
            <a:off x="711041" y="1222409"/>
            <a:ext cx="5891889" cy="4635768"/>
          </a:xfrm>
        </p:spPr>
        <p:txBody>
          <a:bodyPr>
            <a:noAutofit/>
          </a:bodyPr>
          <a:lstStyle/>
          <a:p>
            <a:pPr algn="just" fontAlgn="base"/>
            <a:r>
              <a:rPr lang="lv-LV" sz="2000" b="0" i="0" dirty="0">
                <a:solidFill>
                  <a:srgbClr val="FF0000"/>
                </a:solidFill>
                <a:effectLst/>
                <a:latin typeface="Times New Roman" panose="02020603050405020304" pitchFamily="18" charset="0"/>
                <a:cs typeface="Times New Roman" panose="02020603050405020304" pitchFamily="18" charset="0"/>
              </a:rPr>
              <a:t>Vadošais partneris:</a:t>
            </a:r>
            <a:endParaRPr lang="lv-LV" sz="2000" b="0" i="0" dirty="0">
              <a:solidFill>
                <a:srgbClr val="000000"/>
              </a:solidFill>
              <a:effectLst/>
              <a:latin typeface="Times New Roman" panose="02020603050405020304" pitchFamily="18" charset="0"/>
              <a:cs typeface="Times New Roman" panose="02020603050405020304" pitchFamily="18" charset="0"/>
            </a:endParaRPr>
          </a:p>
          <a:p>
            <a:pPr marL="342900" indent="-342900" algn="l" fontAlgn="base">
              <a:buFont typeface="Wingdings" panose="05000000000000000000" pitchFamily="2" charset="2"/>
              <a:buChar char="§"/>
            </a:pPr>
            <a:r>
              <a:rPr lang="lv-LV" sz="2000" b="0" i="0" dirty="0">
                <a:solidFill>
                  <a:srgbClr val="002060"/>
                </a:solidFill>
                <a:effectLst/>
                <a:latin typeface="Times New Roman" panose="02020603050405020304" pitchFamily="18" charset="0"/>
                <a:cs typeface="Times New Roman" panose="02020603050405020304" pitchFamily="18" charset="0"/>
              </a:rPr>
              <a:t>Eiropas Teritoriālās Sadarbības </a:t>
            </a:r>
            <a:r>
              <a:rPr lang="lv-LV" sz="2000" b="0" i="0" dirty="0" err="1">
                <a:solidFill>
                  <a:srgbClr val="002060"/>
                </a:solidFill>
                <a:effectLst/>
                <a:latin typeface="Times New Roman" panose="02020603050405020304" pitchFamily="18" charset="0"/>
                <a:cs typeface="Times New Roman" panose="02020603050405020304" pitchFamily="18" charset="0"/>
              </a:rPr>
              <a:t>Apvieniba</a:t>
            </a:r>
            <a:r>
              <a:rPr lang="lv-LV" sz="2000" b="0" i="0" dirty="0">
                <a:solidFill>
                  <a:srgbClr val="002060"/>
                </a:solidFill>
                <a:effectLst/>
                <a:latin typeface="Times New Roman" panose="02020603050405020304" pitchFamily="18" charset="0"/>
                <a:cs typeface="Times New Roman" panose="02020603050405020304" pitchFamily="18" charset="0"/>
              </a:rPr>
              <a:t> </a:t>
            </a:r>
            <a:r>
              <a:rPr lang="lv-LV" sz="2000" b="0" i="0" dirty="0" err="1">
                <a:solidFill>
                  <a:srgbClr val="002060"/>
                </a:solidFill>
                <a:effectLst/>
                <a:latin typeface="Times New Roman" panose="02020603050405020304" pitchFamily="18" charset="0"/>
                <a:cs typeface="Times New Roman" panose="02020603050405020304" pitchFamily="18" charset="0"/>
              </a:rPr>
              <a:t>Ister-Granum</a:t>
            </a:r>
            <a:r>
              <a:rPr lang="lv-LV" sz="2000" b="0" i="0" dirty="0">
                <a:solidFill>
                  <a:srgbClr val="002060"/>
                </a:solidFill>
                <a:effectLst/>
                <a:latin typeface="Times New Roman" panose="02020603050405020304" pitchFamily="18" charset="0"/>
                <a:cs typeface="Times New Roman" panose="02020603050405020304" pitchFamily="18" charset="0"/>
              </a:rPr>
              <a:t> (Ungārija)</a:t>
            </a:r>
          </a:p>
          <a:p>
            <a:pPr algn="just" fontAlgn="base"/>
            <a:r>
              <a:rPr lang="lv-LV" sz="2000" b="0" i="0" dirty="0">
                <a:solidFill>
                  <a:srgbClr val="FF0000"/>
                </a:solidFill>
                <a:effectLst/>
                <a:latin typeface="Times New Roman" panose="02020603050405020304" pitchFamily="18" charset="0"/>
                <a:cs typeface="Times New Roman" panose="02020603050405020304" pitchFamily="18" charset="0"/>
              </a:rPr>
              <a:t>Partneri:</a:t>
            </a:r>
            <a:endParaRPr lang="lv-LV" sz="2000" b="0" i="0" dirty="0">
              <a:solidFill>
                <a:srgbClr val="000000"/>
              </a:solidFill>
              <a:effectLst/>
              <a:latin typeface="Times New Roman" panose="02020603050405020304" pitchFamily="18" charset="0"/>
              <a:cs typeface="Times New Roman" panose="02020603050405020304" pitchFamily="18" charset="0"/>
            </a:endParaRPr>
          </a:p>
          <a:p>
            <a:pPr marL="342900" indent="-342900" algn="l" fontAlgn="base">
              <a:buFont typeface="Wingdings" panose="05000000000000000000" pitchFamily="2" charset="2"/>
              <a:buChar char="§"/>
            </a:pPr>
            <a:r>
              <a:rPr lang="lv-LV" sz="2000" b="0" i="0" dirty="0">
                <a:solidFill>
                  <a:srgbClr val="002060"/>
                </a:solidFill>
                <a:effectLst/>
                <a:latin typeface="Times New Roman" panose="02020603050405020304" pitchFamily="18" charset="0"/>
                <a:cs typeface="Times New Roman" panose="02020603050405020304" pitchFamily="18" charset="0"/>
              </a:rPr>
              <a:t>Mursijas reģiona Autonomā kopiena (Spānija)</a:t>
            </a:r>
          </a:p>
          <a:p>
            <a:pPr marL="342900" indent="-342900" algn="l" fontAlgn="base">
              <a:buFont typeface="Wingdings" panose="05000000000000000000" pitchFamily="2" charset="2"/>
              <a:buChar char="§"/>
            </a:pPr>
            <a:r>
              <a:rPr lang="lv-LV" sz="2000" b="0" i="0" dirty="0" err="1">
                <a:solidFill>
                  <a:srgbClr val="002060"/>
                </a:solidFill>
                <a:effectLst/>
                <a:latin typeface="Times New Roman" panose="02020603050405020304" pitchFamily="18" charset="0"/>
                <a:cs typeface="Times New Roman" panose="02020603050405020304" pitchFamily="18" charset="0"/>
              </a:rPr>
              <a:t>Amjēnas</a:t>
            </a:r>
            <a:r>
              <a:rPr lang="lv-LV" sz="2000" b="0" i="0" dirty="0">
                <a:solidFill>
                  <a:srgbClr val="002060"/>
                </a:solidFill>
                <a:effectLst/>
                <a:latin typeface="Times New Roman" panose="02020603050405020304" pitchFamily="18" charset="0"/>
                <a:cs typeface="Times New Roman" panose="02020603050405020304" pitchFamily="18" charset="0"/>
              </a:rPr>
              <a:t> metropole (Francija)</a:t>
            </a:r>
          </a:p>
          <a:p>
            <a:pPr marL="342900" indent="-342900" algn="l" fontAlgn="base">
              <a:buFont typeface="Wingdings" panose="05000000000000000000" pitchFamily="2" charset="2"/>
              <a:buChar char="§"/>
            </a:pPr>
            <a:r>
              <a:rPr lang="lv-LV" sz="2000" b="0" i="0" dirty="0">
                <a:solidFill>
                  <a:srgbClr val="002060"/>
                </a:solidFill>
                <a:effectLst/>
                <a:latin typeface="Times New Roman" panose="02020603050405020304" pitchFamily="18" charset="0"/>
                <a:cs typeface="Times New Roman" panose="02020603050405020304" pitchFamily="18" charset="0"/>
              </a:rPr>
              <a:t>Rīgas plānošanas reģions (Latvija)</a:t>
            </a:r>
          </a:p>
          <a:p>
            <a:pPr marL="342900" indent="-342900" algn="l" fontAlgn="base">
              <a:buFont typeface="Wingdings" panose="05000000000000000000" pitchFamily="2" charset="2"/>
              <a:buChar char="§"/>
            </a:pPr>
            <a:r>
              <a:rPr lang="lv-LV" sz="2000" b="0" i="0" dirty="0">
                <a:solidFill>
                  <a:srgbClr val="002060"/>
                </a:solidFill>
                <a:effectLst/>
                <a:latin typeface="Times New Roman" panose="02020603050405020304" pitchFamily="18" charset="0"/>
                <a:cs typeface="Times New Roman" panose="02020603050405020304" pitchFamily="18" charset="0"/>
              </a:rPr>
              <a:t>DELTA 2000 (Itālija)</a:t>
            </a:r>
          </a:p>
          <a:p>
            <a:pPr marL="342900" indent="-342900" algn="l" fontAlgn="base">
              <a:buFont typeface="Wingdings" panose="05000000000000000000" pitchFamily="2" charset="2"/>
              <a:buChar char="§"/>
            </a:pPr>
            <a:r>
              <a:rPr lang="lv-LV" sz="2000" b="0" i="0" dirty="0" err="1">
                <a:solidFill>
                  <a:srgbClr val="002060"/>
                </a:solidFill>
                <a:effectLst/>
                <a:latin typeface="Times New Roman" panose="02020603050405020304" pitchFamily="18" charset="0"/>
                <a:cs typeface="Times New Roman" panose="02020603050405020304" pitchFamily="18" charset="0"/>
              </a:rPr>
              <a:t>Sibiu</a:t>
            </a:r>
            <a:r>
              <a:rPr lang="lv-LV" sz="2000" b="0" i="0" dirty="0">
                <a:solidFill>
                  <a:srgbClr val="002060"/>
                </a:solidFill>
                <a:effectLst/>
                <a:latin typeface="Times New Roman" panose="02020603050405020304" pitchFamily="18" charset="0"/>
                <a:cs typeface="Times New Roman" panose="02020603050405020304" pitchFamily="18" charset="0"/>
              </a:rPr>
              <a:t> Apgabala padome (Rumānija)</a:t>
            </a:r>
          </a:p>
          <a:p>
            <a:pPr marL="342900" indent="-342900" algn="l" fontAlgn="base">
              <a:buFont typeface="Wingdings" panose="05000000000000000000" pitchFamily="2" charset="2"/>
              <a:buChar char="§"/>
            </a:pPr>
            <a:r>
              <a:rPr lang="lv-LV" sz="2000" b="0" i="0" dirty="0">
                <a:solidFill>
                  <a:srgbClr val="002060"/>
                </a:solidFill>
                <a:effectLst/>
                <a:latin typeface="Times New Roman" panose="02020603050405020304" pitchFamily="18" charset="0"/>
                <a:cs typeface="Times New Roman" panose="02020603050405020304" pitchFamily="18" charset="0"/>
              </a:rPr>
              <a:t>BIA </a:t>
            </a:r>
            <a:r>
              <a:rPr lang="lv-LV" sz="2000" b="0" i="0" dirty="0" err="1">
                <a:solidFill>
                  <a:srgbClr val="002060"/>
                </a:solidFill>
                <a:effectLst/>
                <a:latin typeface="Times New Roman" panose="02020603050405020304" pitchFamily="18" charset="0"/>
                <a:cs typeface="Times New Roman" panose="02020603050405020304" pitchFamily="18" charset="0"/>
              </a:rPr>
              <a:t>Innovator</a:t>
            </a:r>
            <a:r>
              <a:rPr lang="lv-LV" sz="2000" b="0" i="0" dirty="0">
                <a:solidFill>
                  <a:srgbClr val="002060"/>
                </a:solidFill>
                <a:effectLst/>
                <a:latin typeface="Times New Roman" panose="02020603050405020304" pitchFamily="18" charset="0"/>
                <a:cs typeface="Times New Roman" panose="02020603050405020304" pitchFamily="18" charset="0"/>
              </a:rPr>
              <a:t> </a:t>
            </a:r>
            <a:r>
              <a:rPr lang="lv-LV" sz="2000" b="0" i="0" dirty="0" err="1">
                <a:solidFill>
                  <a:srgbClr val="002060"/>
                </a:solidFill>
                <a:effectLst/>
                <a:latin typeface="Times New Roman" panose="02020603050405020304" pitchFamily="18" charset="0"/>
                <a:cs typeface="Times New Roman" panose="02020603050405020304" pitchFamily="18" charset="0"/>
              </a:rPr>
              <a:t>Campus</a:t>
            </a:r>
            <a:r>
              <a:rPr lang="lv-LV" sz="2000" b="0" i="0" dirty="0">
                <a:solidFill>
                  <a:srgbClr val="002060"/>
                </a:solidFill>
                <a:effectLst/>
                <a:latin typeface="Times New Roman" panose="02020603050405020304" pitchFamily="18" charset="0"/>
                <a:cs typeface="Times New Roman" panose="02020603050405020304" pitchFamily="18" charset="0"/>
              </a:rPr>
              <a:t> (Īrija)</a:t>
            </a:r>
          </a:p>
          <a:p>
            <a:pPr marL="342900" indent="-342900" algn="l" fontAlgn="base">
              <a:buFont typeface="Wingdings" panose="05000000000000000000" pitchFamily="2" charset="2"/>
              <a:buChar char="§"/>
            </a:pPr>
            <a:r>
              <a:rPr lang="lv-LV" sz="2000" b="0" i="0" dirty="0" err="1">
                <a:solidFill>
                  <a:srgbClr val="002060"/>
                </a:solidFill>
                <a:effectLst/>
                <a:latin typeface="Times New Roman" panose="02020603050405020304" pitchFamily="18" charset="0"/>
                <a:cs typeface="Times New Roman" panose="02020603050405020304" pitchFamily="18" charset="0"/>
              </a:rPr>
              <a:t>Galvejas</a:t>
            </a:r>
            <a:r>
              <a:rPr lang="lv-LV" sz="2000" b="0" i="0" dirty="0">
                <a:solidFill>
                  <a:srgbClr val="002060"/>
                </a:solidFill>
                <a:effectLst/>
                <a:latin typeface="Times New Roman" panose="02020603050405020304" pitchFamily="18" charset="0"/>
                <a:cs typeface="Times New Roman" panose="02020603050405020304" pitchFamily="18" charset="0"/>
              </a:rPr>
              <a:t> apgabala Padome (Īrija)</a:t>
            </a:r>
          </a:p>
          <a:p>
            <a:pPr algn="just" fontAlgn="base"/>
            <a:r>
              <a:rPr lang="lv-LV" sz="2000" b="0" i="0" dirty="0">
                <a:solidFill>
                  <a:srgbClr val="FF0000"/>
                </a:solidFill>
                <a:effectLst/>
                <a:latin typeface="Times New Roman" panose="02020603050405020304" pitchFamily="18" charset="0"/>
                <a:cs typeface="Times New Roman" panose="02020603050405020304" pitchFamily="18" charset="0"/>
              </a:rPr>
              <a:t>Konsultatīvais partneris:</a:t>
            </a:r>
            <a:endParaRPr lang="lv-LV" sz="2000" b="0" i="0" dirty="0">
              <a:solidFill>
                <a:srgbClr val="000000"/>
              </a:solidFill>
              <a:effectLst/>
              <a:latin typeface="Times New Roman" panose="02020603050405020304" pitchFamily="18" charset="0"/>
              <a:cs typeface="Times New Roman" panose="02020603050405020304" pitchFamily="18" charset="0"/>
            </a:endParaRPr>
          </a:p>
          <a:p>
            <a:pPr marL="342900" indent="-342900" algn="l" fontAlgn="base">
              <a:buFont typeface="Wingdings" panose="05000000000000000000" pitchFamily="2" charset="2"/>
              <a:buChar char="§"/>
            </a:pPr>
            <a:r>
              <a:rPr lang="lv-LV" sz="2000" b="0" i="0" dirty="0" err="1">
                <a:solidFill>
                  <a:srgbClr val="002060"/>
                </a:solidFill>
                <a:effectLst/>
                <a:latin typeface="Times New Roman" panose="02020603050405020304" pitchFamily="18" charset="0"/>
                <a:cs typeface="Times New Roman" panose="02020603050405020304" pitchFamily="18" charset="0"/>
              </a:rPr>
              <a:t>Austrumsomijas</a:t>
            </a:r>
            <a:r>
              <a:rPr lang="lv-LV" sz="2000" b="0" i="0" dirty="0">
                <a:solidFill>
                  <a:srgbClr val="002060"/>
                </a:solidFill>
                <a:effectLst/>
                <a:latin typeface="Times New Roman" panose="02020603050405020304" pitchFamily="18" charset="0"/>
                <a:cs typeface="Times New Roman" panose="02020603050405020304" pitchFamily="18" charset="0"/>
              </a:rPr>
              <a:t> universitāte (Somija)</a:t>
            </a:r>
          </a:p>
        </p:txBody>
      </p:sp>
      <p:pic>
        <p:nvPicPr>
          <p:cNvPr id="10" name="Attēla vietturis 9">
            <a:extLst>
              <a:ext uri="{FF2B5EF4-FFF2-40B4-BE49-F238E27FC236}">
                <a16:creationId xmlns:a16="http://schemas.microsoft.com/office/drawing/2014/main" id="{5053B5FD-B224-4069-9DF6-FF70A4F988FD}"/>
              </a:ext>
            </a:extLst>
          </p:cNvPr>
          <p:cNvPicPr>
            <a:picLocks noGrp="1" noChangeAspect="1"/>
          </p:cNvPicPr>
          <p:nvPr>
            <p:ph type="pic" idx="1"/>
          </p:nvPr>
        </p:nvPicPr>
        <p:blipFill>
          <a:blip r:embed="rId2"/>
          <a:srcRect t="2517" b="2517"/>
          <a:stretch>
            <a:fillRect/>
          </a:stretch>
        </p:blipFill>
        <p:spPr>
          <a:xfrm>
            <a:off x="6474931" y="0"/>
            <a:ext cx="5717069" cy="4514249"/>
          </a:xfrm>
          <a:prstGeom prst="rect">
            <a:avLst/>
          </a:prstGeom>
        </p:spPr>
      </p:pic>
      <p:pic>
        <p:nvPicPr>
          <p:cNvPr id="11" name="Attēls 10">
            <a:extLst>
              <a:ext uri="{FF2B5EF4-FFF2-40B4-BE49-F238E27FC236}">
                <a16:creationId xmlns:a16="http://schemas.microsoft.com/office/drawing/2014/main" id="{5FDC7F7A-02CD-43DB-BFD6-801306B82821}"/>
              </a:ext>
            </a:extLst>
          </p:cNvPr>
          <p:cNvPicPr>
            <a:picLocks noChangeAspect="1"/>
          </p:cNvPicPr>
          <p:nvPr/>
        </p:nvPicPr>
        <p:blipFill>
          <a:blip r:embed="rId3"/>
          <a:stretch>
            <a:fillRect/>
          </a:stretch>
        </p:blipFill>
        <p:spPr>
          <a:xfrm>
            <a:off x="6474931" y="4514249"/>
            <a:ext cx="6096000" cy="227946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8702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E6271747-B6F7-4350-9C26-AB3018431B34}"/>
              </a:ext>
            </a:extLst>
          </p:cNvPr>
          <p:cNvSpPr>
            <a:spLocks noGrp="1"/>
          </p:cNvSpPr>
          <p:nvPr>
            <p:ph type="title"/>
          </p:nvPr>
        </p:nvSpPr>
        <p:spPr>
          <a:xfrm>
            <a:off x="711042" y="309965"/>
            <a:ext cx="3359624" cy="1023620"/>
          </a:xfrm>
        </p:spPr>
        <p:txBody>
          <a:bodyPr>
            <a:normAutofit/>
          </a:bodyPr>
          <a:lstStyle/>
          <a:p>
            <a:r>
              <a:rPr lang="lv-LV" b="1" dirty="0">
                <a:solidFill>
                  <a:srgbClr val="C00000"/>
                </a:solidFill>
                <a:latin typeface="Times New Roman" panose="02020603050405020304" pitchFamily="18" charset="0"/>
                <a:cs typeface="Times New Roman" panose="02020603050405020304" pitchFamily="18" charset="0"/>
              </a:rPr>
              <a:t>IZAICINĀJUMI:</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6" name="Teksta vietturis 5">
            <a:extLst>
              <a:ext uri="{FF2B5EF4-FFF2-40B4-BE49-F238E27FC236}">
                <a16:creationId xmlns:a16="http://schemas.microsoft.com/office/drawing/2014/main" id="{BDB0BBE9-419D-47DD-99DA-0142C11D86B4}"/>
              </a:ext>
            </a:extLst>
          </p:cNvPr>
          <p:cNvSpPr>
            <a:spLocks noGrp="1"/>
          </p:cNvSpPr>
          <p:nvPr>
            <p:ph type="body" sz="half" idx="2"/>
          </p:nvPr>
        </p:nvSpPr>
        <p:spPr>
          <a:xfrm>
            <a:off x="711042" y="1647372"/>
            <a:ext cx="6172200" cy="4388853"/>
          </a:xfrm>
        </p:spPr>
        <p:txBody>
          <a:bodyPr>
            <a:noAutofit/>
          </a:bodyPr>
          <a:lstStyle/>
          <a:p>
            <a:endParaRPr lang="lv-LV" sz="400" b="0" i="0" dirty="0">
              <a:solidFill>
                <a:schemeClr val="accent1">
                  <a:lumMod val="50000"/>
                </a:schemeClr>
              </a:solidFill>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lv-LV" sz="2400" b="0" i="0" dirty="0">
                <a:solidFill>
                  <a:schemeClr val="accent1">
                    <a:lumMod val="50000"/>
                  </a:schemeClr>
                </a:solidFill>
                <a:effectLst/>
                <a:latin typeface="Times New Roman" panose="02020603050405020304" pitchFamily="18" charset="0"/>
                <a:cs typeface="Times New Roman" panose="02020603050405020304" pitchFamily="18" charset="0"/>
              </a:rPr>
              <a:t>Tūrismam ir liela nozīme Eiropas ekonomikā: 10,3% no ES IKP nāk no tūrisma. </a:t>
            </a:r>
          </a:p>
          <a:p>
            <a:pPr marL="342900" indent="-342900">
              <a:buFont typeface="Wingdings" panose="05000000000000000000" pitchFamily="2" charset="2"/>
              <a:buChar char="§"/>
            </a:pPr>
            <a:r>
              <a:rPr lang="lv-LV" sz="2400" b="0" i="0" dirty="0">
                <a:solidFill>
                  <a:schemeClr val="accent1">
                    <a:lumMod val="50000"/>
                  </a:schemeClr>
                </a:solidFill>
                <a:effectLst/>
                <a:latin typeface="Times New Roman" panose="02020603050405020304" pitchFamily="18" charset="0"/>
                <a:cs typeface="Times New Roman" panose="02020603050405020304" pitchFamily="18" charset="0"/>
              </a:rPr>
              <a:t>Tas nodrošina darbu 27 miljoniem ES pilsoņu.</a:t>
            </a:r>
            <a:endParaRPr lang="lv-LV" sz="2400" dirty="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lv-LV" sz="2400" dirty="0">
                <a:solidFill>
                  <a:schemeClr val="accent1">
                    <a:lumMod val="50000"/>
                  </a:schemeClr>
                </a:solidFill>
                <a:latin typeface="Times New Roman" panose="02020603050405020304" pitchFamily="18" charset="0"/>
                <a:cs typeface="Times New Roman" panose="02020603050405020304" pitchFamily="18" charset="0"/>
              </a:rPr>
              <a:t>Neskatoties uz tā nozīmīgumu, tūrisma attīstība ir </a:t>
            </a:r>
            <a:r>
              <a:rPr lang="lv-LV" sz="2400" dirty="0" err="1">
                <a:solidFill>
                  <a:schemeClr val="accent1">
                    <a:lumMod val="50000"/>
                  </a:schemeClr>
                </a:solidFill>
                <a:latin typeface="Times New Roman" panose="02020603050405020304" pitchFamily="18" charset="0"/>
                <a:cs typeface="Times New Roman" panose="02020603050405020304" pitchFamily="18" charset="0"/>
              </a:rPr>
              <a:t>saskārusies</a:t>
            </a:r>
            <a:r>
              <a:rPr lang="lv-LV" sz="2400" dirty="0">
                <a:solidFill>
                  <a:schemeClr val="accent1">
                    <a:lumMod val="50000"/>
                  </a:schemeClr>
                </a:solidFill>
                <a:latin typeface="Times New Roman" panose="02020603050405020304" pitchFamily="18" charset="0"/>
                <a:cs typeface="Times New Roman" panose="02020603050405020304" pitchFamily="18" charset="0"/>
              </a:rPr>
              <a:t> ar izaicinājumiem: </a:t>
            </a:r>
          </a:p>
          <a:p>
            <a:r>
              <a:rPr lang="lv-LV" sz="2200" dirty="0">
                <a:solidFill>
                  <a:schemeClr val="accent1">
                    <a:lumMod val="50000"/>
                  </a:schemeClr>
                </a:solidFill>
                <a:latin typeface="Times New Roman" panose="02020603050405020304" pitchFamily="18" charset="0"/>
                <a:cs typeface="Times New Roman" panose="02020603050405020304" pitchFamily="18" charset="0"/>
              </a:rPr>
              <a:t>     	Pārāk liela tūrisma intensitāte dažos 	reģionos ir  izraisījusi vides un sociālas 	problēmas.</a:t>
            </a:r>
          </a:p>
          <a:p>
            <a:r>
              <a:rPr lang="lv-LV" sz="2200" dirty="0">
                <a:solidFill>
                  <a:schemeClr val="accent1">
                    <a:lumMod val="50000"/>
                  </a:schemeClr>
                </a:solidFill>
                <a:latin typeface="Times New Roman" panose="02020603050405020304" pitchFamily="18" charset="0"/>
                <a:cs typeface="Times New Roman" panose="02020603050405020304" pitchFamily="18" charset="0"/>
              </a:rPr>
              <a:t>	Citi reģioni cīnās, lai atrastu savu tūrisma 	potenciālu.</a:t>
            </a:r>
          </a:p>
        </p:txBody>
      </p:sp>
      <p:pic>
        <p:nvPicPr>
          <p:cNvPr id="11" name="Attēla vietturis 10">
            <a:extLst>
              <a:ext uri="{FF2B5EF4-FFF2-40B4-BE49-F238E27FC236}">
                <a16:creationId xmlns:a16="http://schemas.microsoft.com/office/drawing/2014/main" id="{2B9F4241-01E6-4DE3-9CB4-070D92766BFD}"/>
              </a:ext>
            </a:extLst>
          </p:cNvPr>
          <p:cNvPicPr>
            <a:picLocks noGrp="1" noChangeAspect="1"/>
          </p:cNvPicPr>
          <p:nvPr>
            <p:ph type="pic" idx="1"/>
          </p:nvPr>
        </p:nvPicPr>
        <p:blipFill>
          <a:blip r:embed="rId2"/>
          <a:srcRect t="4967" b="4967"/>
          <a:stretch>
            <a:fillRect/>
          </a:stretch>
        </p:blipFill>
        <p:spPr>
          <a:xfrm>
            <a:off x="6816564" y="0"/>
            <a:ext cx="6172200" cy="4873625"/>
          </a:xfrm>
          <a:prstGeom prst="rect">
            <a:avLst/>
          </a:prstGeom>
        </p:spPr>
      </p:pic>
      <p:pic>
        <p:nvPicPr>
          <p:cNvPr id="12" name="Attēls 11">
            <a:extLst>
              <a:ext uri="{FF2B5EF4-FFF2-40B4-BE49-F238E27FC236}">
                <a16:creationId xmlns:a16="http://schemas.microsoft.com/office/drawing/2014/main" id="{687259EF-40D9-46BA-8FB0-7FB89B27B67D}"/>
              </a:ext>
            </a:extLst>
          </p:cNvPr>
          <p:cNvPicPr>
            <a:picLocks noChangeAspect="1"/>
          </p:cNvPicPr>
          <p:nvPr/>
        </p:nvPicPr>
        <p:blipFill>
          <a:blip r:embed="rId3"/>
          <a:stretch>
            <a:fillRect/>
          </a:stretch>
        </p:blipFill>
        <p:spPr>
          <a:xfrm>
            <a:off x="7152640" y="4465227"/>
            <a:ext cx="1686510" cy="1538427"/>
          </a:xfrm>
          <a:prstGeom prst="rect">
            <a:avLst/>
          </a:prstGeom>
        </p:spPr>
      </p:pic>
    </p:spTree>
    <p:extLst>
      <p:ext uri="{BB962C8B-B14F-4D97-AF65-F5344CB8AC3E}">
        <p14:creationId xmlns:p14="http://schemas.microsoft.com/office/powerpoint/2010/main" val="34451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E6271747-B6F7-4350-9C26-AB3018431B34}"/>
              </a:ext>
            </a:extLst>
          </p:cNvPr>
          <p:cNvSpPr>
            <a:spLocks noGrp="1"/>
          </p:cNvSpPr>
          <p:nvPr>
            <p:ph type="title"/>
          </p:nvPr>
        </p:nvSpPr>
        <p:spPr>
          <a:xfrm>
            <a:off x="711041" y="309965"/>
            <a:ext cx="5526129" cy="1023620"/>
          </a:xfrm>
        </p:spPr>
        <p:txBody>
          <a:bodyPr>
            <a:normAutofit/>
          </a:bodyPr>
          <a:lstStyle/>
          <a:p>
            <a:r>
              <a:rPr lang="lv-LV" b="1" dirty="0">
                <a:solidFill>
                  <a:srgbClr val="C00000"/>
                </a:solidFill>
                <a:latin typeface="Times New Roman" panose="02020603050405020304" pitchFamily="18" charset="0"/>
                <a:cs typeface="Times New Roman" panose="02020603050405020304" pitchFamily="18" charset="0"/>
              </a:rPr>
              <a:t>Kā tiks iets pretim mērķim?</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6" name="Teksta vietturis 5">
            <a:extLst>
              <a:ext uri="{FF2B5EF4-FFF2-40B4-BE49-F238E27FC236}">
                <a16:creationId xmlns:a16="http://schemas.microsoft.com/office/drawing/2014/main" id="{BDB0BBE9-419D-47DD-99DA-0142C11D86B4}"/>
              </a:ext>
            </a:extLst>
          </p:cNvPr>
          <p:cNvSpPr>
            <a:spLocks noGrp="1"/>
          </p:cNvSpPr>
          <p:nvPr>
            <p:ph type="body" sz="half" idx="2"/>
          </p:nvPr>
        </p:nvSpPr>
        <p:spPr>
          <a:xfrm>
            <a:off x="711042" y="1647372"/>
            <a:ext cx="6105522" cy="4388853"/>
          </a:xfrm>
        </p:spPr>
        <p:txBody>
          <a:bodyPr>
            <a:noAutofit/>
          </a:bodyPr>
          <a:lstStyle/>
          <a:p>
            <a:pPr marL="342900" indent="-342900">
              <a:buFont typeface="Wingdings" panose="05000000000000000000" pitchFamily="2" charset="2"/>
              <a:buChar char="§"/>
            </a:pPr>
            <a:r>
              <a:rPr lang="lv-LV" sz="2400" b="0" i="0" dirty="0">
                <a:solidFill>
                  <a:schemeClr val="accent1">
                    <a:lumMod val="50000"/>
                  </a:schemeClr>
                </a:solidFill>
                <a:effectLst/>
                <a:latin typeface="Times New Roman" panose="02020603050405020304" pitchFamily="18" charset="0"/>
                <a:cs typeface="Times New Roman" panose="02020603050405020304" pitchFamily="18" charset="0"/>
              </a:rPr>
              <a:t>Mācīšanās un apmaiņa: lai uzlabotu politikas ietvaru, partneri iesaistīsies reģionālās un </a:t>
            </a:r>
            <a:r>
              <a:rPr lang="lv-LV" sz="2400" b="0" i="0" dirty="0" err="1">
                <a:solidFill>
                  <a:schemeClr val="accent1">
                    <a:lumMod val="50000"/>
                  </a:schemeClr>
                </a:solidFill>
                <a:effectLst/>
                <a:latin typeface="Times New Roman" panose="02020603050405020304" pitchFamily="18" charset="0"/>
                <a:cs typeface="Times New Roman" panose="02020603050405020304" pitchFamily="18" charset="0"/>
              </a:rPr>
              <a:t>starpreģionālās</a:t>
            </a:r>
            <a:r>
              <a:rPr lang="lv-LV" sz="2400" b="0" i="0" dirty="0">
                <a:solidFill>
                  <a:schemeClr val="accent1">
                    <a:lumMod val="50000"/>
                  </a:schemeClr>
                </a:solidFill>
                <a:effectLst/>
                <a:latin typeface="Times New Roman" panose="02020603050405020304" pitchFamily="18" charset="0"/>
                <a:cs typeface="Times New Roman" panose="02020603050405020304" pitchFamily="18" charset="0"/>
              </a:rPr>
              <a:t> mācībās.</a:t>
            </a:r>
          </a:p>
          <a:p>
            <a:pPr marL="342900" indent="-342900">
              <a:buFont typeface="Wingdings" panose="05000000000000000000" pitchFamily="2" charset="2"/>
              <a:buChar char="§"/>
            </a:pPr>
            <a:r>
              <a:rPr lang="lv-LV" sz="2400" b="0" i="0" dirty="0">
                <a:solidFill>
                  <a:schemeClr val="accent1">
                    <a:lumMod val="50000"/>
                  </a:schemeClr>
                </a:solidFill>
                <a:effectLst/>
                <a:latin typeface="Times New Roman" panose="02020603050405020304" pitchFamily="18" charset="0"/>
                <a:cs typeface="Times New Roman" panose="02020603050405020304" pitchFamily="18" charset="0"/>
              </a:rPr>
              <a:t>Ieinteresēto pušu iesaistīšana. Paredzēts darbs ar iesaistītajām pusēm, kuru pieredze un viedoklis ļautu gūt būtisku ieskatu par nepieciešamajiem politikas uzlabojumiem.</a:t>
            </a:r>
          </a:p>
          <a:p>
            <a:pPr marL="342900" indent="-342900">
              <a:buFont typeface="Wingdings" panose="05000000000000000000" pitchFamily="2" charset="2"/>
              <a:buChar char="§"/>
            </a:pPr>
            <a:r>
              <a:rPr lang="lv-LV" sz="2400" b="0" i="0" dirty="0">
                <a:solidFill>
                  <a:schemeClr val="accent1">
                    <a:lumMod val="50000"/>
                  </a:schemeClr>
                </a:solidFill>
                <a:effectLst/>
                <a:latin typeface="Times New Roman" panose="02020603050405020304" pitchFamily="18" charset="0"/>
                <a:cs typeface="Times New Roman" panose="02020603050405020304" pitchFamily="18" charset="0"/>
              </a:rPr>
              <a:t>Kapacitātes stiprināšana: projekts uzlabos partnerinstitūciju spējas labāk atbalstīt/ sekmēt lēno tūrismu.</a:t>
            </a:r>
            <a:endParaRPr lang="lv-LV" sz="2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1" name="Attēla vietturis 10">
            <a:extLst>
              <a:ext uri="{FF2B5EF4-FFF2-40B4-BE49-F238E27FC236}">
                <a16:creationId xmlns:a16="http://schemas.microsoft.com/office/drawing/2014/main" id="{2B9F4241-01E6-4DE3-9CB4-070D92766BFD}"/>
              </a:ext>
            </a:extLst>
          </p:cNvPr>
          <p:cNvPicPr>
            <a:picLocks noGrp="1" noChangeAspect="1"/>
          </p:cNvPicPr>
          <p:nvPr>
            <p:ph type="pic" idx="1"/>
          </p:nvPr>
        </p:nvPicPr>
        <p:blipFill>
          <a:blip r:embed="rId2"/>
          <a:srcRect t="4967" b="4967"/>
          <a:stretch>
            <a:fillRect/>
          </a:stretch>
        </p:blipFill>
        <p:spPr>
          <a:xfrm>
            <a:off x="6816564" y="0"/>
            <a:ext cx="6172200" cy="4873625"/>
          </a:xfrm>
          <a:prstGeom prst="rect">
            <a:avLst/>
          </a:prstGeom>
        </p:spPr>
      </p:pic>
      <p:pic>
        <p:nvPicPr>
          <p:cNvPr id="12" name="Attēls 11">
            <a:extLst>
              <a:ext uri="{FF2B5EF4-FFF2-40B4-BE49-F238E27FC236}">
                <a16:creationId xmlns:a16="http://schemas.microsoft.com/office/drawing/2014/main" id="{687259EF-40D9-46BA-8FB0-7FB89B27B67D}"/>
              </a:ext>
            </a:extLst>
          </p:cNvPr>
          <p:cNvPicPr>
            <a:picLocks noChangeAspect="1"/>
          </p:cNvPicPr>
          <p:nvPr/>
        </p:nvPicPr>
        <p:blipFill>
          <a:blip r:embed="rId3"/>
          <a:stretch>
            <a:fillRect/>
          </a:stretch>
        </p:blipFill>
        <p:spPr>
          <a:xfrm>
            <a:off x="7152640" y="4465227"/>
            <a:ext cx="1686510" cy="1538427"/>
          </a:xfrm>
          <a:prstGeom prst="rect">
            <a:avLst/>
          </a:prstGeom>
        </p:spPr>
      </p:pic>
    </p:spTree>
    <p:extLst>
      <p:ext uri="{BB962C8B-B14F-4D97-AF65-F5344CB8AC3E}">
        <p14:creationId xmlns:p14="http://schemas.microsoft.com/office/powerpoint/2010/main" val="348410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E6271747-B6F7-4350-9C26-AB3018431B34}"/>
              </a:ext>
            </a:extLst>
          </p:cNvPr>
          <p:cNvSpPr>
            <a:spLocks noGrp="1"/>
          </p:cNvSpPr>
          <p:nvPr>
            <p:ph type="title"/>
          </p:nvPr>
        </p:nvSpPr>
        <p:spPr>
          <a:xfrm>
            <a:off x="711042" y="3570"/>
            <a:ext cx="4697412" cy="1023620"/>
          </a:xfrm>
        </p:spPr>
        <p:txBody>
          <a:bodyPr>
            <a:normAutofit/>
          </a:bodyPr>
          <a:lstStyle/>
          <a:p>
            <a:r>
              <a:rPr lang="lv-LV" b="1" dirty="0">
                <a:solidFill>
                  <a:srgbClr val="C00000"/>
                </a:solidFill>
                <a:latin typeface="Times New Roman" panose="02020603050405020304" pitchFamily="18" charset="0"/>
                <a:cs typeface="Times New Roman" panose="02020603050405020304" pitchFamily="18" charset="0"/>
              </a:rPr>
              <a:t>MĒRĶA GRUPAS:</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6" name="Teksta vietturis 5">
            <a:extLst>
              <a:ext uri="{FF2B5EF4-FFF2-40B4-BE49-F238E27FC236}">
                <a16:creationId xmlns:a16="http://schemas.microsoft.com/office/drawing/2014/main" id="{BDB0BBE9-419D-47DD-99DA-0142C11D86B4}"/>
              </a:ext>
            </a:extLst>
          </p:cNvPr>
          <p:cNvSpPr>
            <a:spLocks noGrp="1"/>
          </p:cNvSpPr>
          <p:nvPr>
            <p:ph type="body" sz="half" idx="2"/>
          </p:nvPr>
        </p:nvSpPr>
        <p:spPr>
          <a:xfrm>
            <a:off x="711042" y="1325933"/>
            <a:ext cx="5506878" cy="4718713"/>
          </a:xfrm>
        </p:spPr>
        <p:txBody>
          <a:bodyPr>
            <a:normAutofit/>
          </a:bodyPr>
          <a:lstStyle/>
          <a:p>
            <a:pPr marL="342900" indent="-342900">
              <a:buFont typeface="Wingdings" panose="05000000000000000000" pitchFamily="2" charset="2"/>
              <a:buChar char="ü"/>
            </a:pPr>
            <a:r>
              <a:rPr lang="lv-LV" sz="2400" b="0" i="0" dirty="0">
                <a:solidFill>
                  <a:schemeClr val="accent1">
                    <a:lumMod val="50000"/>
                  </a:schemeClr>
                </a:solidFill>
                <a:effectLst/>
                <a:latin typeface="Times New Roman" panose="02020603050405020304" pitchFamily="18" charset="0"/>
                <a:cs typeface="Times New Roman" panose="02020603050405020304" pitchFamily="18" charset="0"/>
              </a:rPr>
              <a:t>Tūrisma politikas plānotāji un īstenotāji valsts, reģionālajā līmenī, Ekonomikas ministrija, LIAA;</a:t>
            </a:r>
          </a:p>
          <a:p>
            <a:pPr marL="342900" indent="-342900">
              <a:buFont typeface="Wingdings" panose="05000000000000000000" pitchFamily="2" charset="2"/>
              <a:buChar char="ü"/>
            </a:pPr>
            <a:r>
              <a:rPr lang="lv-LV" sz="2400" b="0" i="0" dirty="0">
                <a:solidFill>
                  <a:schemeClr val="accent1">
                    <a:lumMod val="50000"/>
                  </a:schemeClr>
                </a:solidFill>
                <a:effectLst/>
                <a:latin typeface="Times New Roman" panose="02020603050405020304" pitchFamily="18" charset="0"/>
                <a:cs typeface="Times New Roman" panose="02020603050405020304" pitchFamily="18" charset="0"/>
              </a:rPr>
              <a:t>Tūrisma pakalpojumu sniedzēji un uzņēmēji reģionā;</a:t>
            </a:r>
          </a:p>
          <a:p>
            <a:pPr marL="342900" indent="-342900">
              <a:buFont typeface="Wingdings" panose="05000000000000000000" pitchFamily="2" charset="2"/>
              <a:buChar char="ü"/>
            </a:pPr>
            <a:r>
              <a:rPr lang="lv-LV" sz="2400" b="0" i="0" dirty="0">
                <a:solidFill>
                  <a:schemeClr val="accent1">
                    <a:lumMod val="50000"/>
                  </a:schemeClr>
                </a:solidFill>
                <a:effectLst/>
                <a:latin typeface="Times New Roman" panose="02020603050405020304" pitchFamily="18" charset="0"/>
                <a:cs typeface="Times New Roman" panose="02020603050405020304" pitchFamily="18" charset="0"/>
              </a:rPr>
              <a:t>Tūrisma speciālisti un tūrisma asociācijas reģiona pašvaldībās;</a:t>
            </a:r>
          </a:p>
          <a:p>
            <a:pPr marL="342900" indent="-342900">
              <a:buFont typeface="Wingdings" panose="05000000000000000000" pitchFamily="2" charset="2"/>
              <a:buChar char="ü"/>
            </a:pPr>
            <a:r>
              <a:rPr lang="lv-LV" sz="2400" b="0" i="0" dirty="0">
                <a:solidFill>
                  <a:schemeClr val="accent1">
                    <a:lumMod val="50000"/>
                  </a:schemeClr>
                </a:solidFill>
                <a:effectLst/>
                <a:latin typeface="Times New Roman" panose="02020603050405020304" pitchFamily="18" charset="0"/>
                <a:cs typeface="Times New Roman" panose="02020603050405020304" pitchFamily="18" charset="0"/>
              </a:rPr>
              <a:t>Pierīgas tūrisma asociācija, Dabas tūrisma attīstības asociācija, Dabas aizsardzības pārvalde u.c.;</a:t>
            </a:r>
          </a:p>
          <a:p>
            <a:pPr marL="342900" indent="-342900">
              <a:buFont typeface="Wingdings" panose="05000000000000000000" pitchFamily="2" charset="2"/>
              <a:buChar char="ü"/>
            </a:pPr>
            <a:r>
              <a:rPr lang="lv-LV" sz="2400" b="0" i="0" dirty="0">
                <a:solidFill>
                  <a:schemeClr val="accent1">
                    <a:lumMod val="50000"/>
                  </a:schemeClr>
                </a:solidFill>
                <a:effectLst/>
                <a:latin typeface="Times New Roman" panose="02020603050405020304" pitchFamily="18" charset="0"/>
                <a:cs typeface="Times New Roman" panose="02020603050405020304" pitchFamily="18" charset="0"/>
              </a:rPr>
              <a:t>Plašāka sabiedrība.</a:t>
            </a:r>
            <a:endParaRPr lang="lv-LV" sz="2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 name="Attēls 9">
            <a:extLst>
              <a:ext uri="{FF2B5EF4-FFF2-40B4-BE49-F238E27FC236}">
                <a16:creationId xmlns:a16="http://schemas.microsoft.com/office/drawing/2014/main" id="{15F83217-FCBD-4A95-AFAD-F18CBF4AFFAD}"/>
              </a:ext>
            </a:extLst>
          </p:cNvPr>
          <p:cNvPicPr>
            <a:picLocks noChangeAspect="1"/>
          </p:cNvPicPr>
          <p:nvPr/>
        </p:nvPicPr>
        <p:blipFill>
          <a:blip r:embed="rId2"/>
          <a:stretch>
            <a:fillRect/>
          </a:stretch>
        </p:blipFill>
        <p:spPr>
          <a:xfrm>
            <a:off x="6217402" y="1325932"/>
            <a:ext cx="5974598" cy="4718713"/>
          </a:xfrm>
          <a:prstGeom prst="rect">
            <a:avLst/>
          </a:prstGeom>
        </p:spPr>
      </p:pic>
    </p:spTree>
    <p:extLst>
      <p:ext uri="{BB962C8B-B14F-4D97-AF65-F5344CB8AC3E}">
        <p14:creationId xmlns:p14="http://schemas.microsoft.com/office/powerpoint/2010/main" val="1689357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E6271747-B6F7-4350-9C26-AB3018431B34}"/>
              </a:ext>
            </a:extLst>
          </p:cNvPr>
          <p:cNvSpPr>
            <a:spLocks noGrp="1"/>
          </p:cNvSpPr>
          <p:nvPr>
            <p:ph type="title"/>
          </p:nvPr>
        </p:nvSpPr>
        <p:spPr>
          <a:xfrm>
            <a:off x="711042" y="0"/>
            <a:ext cx="6806290" cy="1023620"/>
          </a:xfrm>
        </p:spPr>
        <p:txBody>
          <a:bodyPr>
            <a:normAutofit/>
          </a:bodyPr>
          <a:lstStyle/>
          <a:p>
            <a:r>
              <a:rPr lang="lv-LV" b="1" dirty="0">
                <a:solidFill>
                  <a:srgbClr val="C00000"/>
                </a:solidFill>
                <a:latin typeface="Times New Roman" panose="02020603050405020304" pitchFamily="18" charset="0"/>
                <a:cs typeface="Times New Roman" panose="02020603050405020304" pitchFamily="18" charset="0"/>
              </a:rPr>
              <a:t>Ko vajadzētu mainīt šim projektam?</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6" name="Teksta vietturis 5">
            <a:extLst>
              <a:ext uri="{FF2B5EF4-FFF2-40B4-BE49-F238E27FC236}">
                <a16:creationId xmlns:a16="http://schemas.microsoft.com/office/drawing/2014/main" id="{BDB0BBE9-419D-47DD-99DA-0142C11D86B4}"/>
              </a:ext>
            </a:extLst>
          </p:cNvPr>
          <p:cNvSpPr>
            <a:spLocks noGrp="1"/>
          </p:cNvSpPr>
          <p:nvPr>
            <p:ph type="body" sz="half" idx="2"/>
          </p:nvPr>
        </p:nvSpPr>
        <p:spPr>
          <a:xfrm>
            <a:off x="711041" y="1414914"/>
            <a:ext cx="10483139" cy="4578016"/>
          </a:xfrm>
        </p:spPr>
        <p:txBody>
          <a:bodyPr>
            <a:noAutofit/>
          </a:bodyPr>
          <a:lstStyle/>
          <a:p>
            <a:r>
              <a:rPr lang="lv-LV" sz="2300" b="1" dirty="0">
                <a:solidFill>
                  <a:schemeClr val="accent1">
                    <a:lumMod val="50000"/>
                  </a:schemeClr>
                </a:solidFill>
                <a:latin typeface="Times New Roman" panose="02020603050405020304" pitchFamily="18" charset="0"/>
                <a:cs typeface="Times New Roman" panose="02020603050405020304" pitchFamily="18" charset="0"/>
              </a:rPr>
              <a:t>SLOWDOWN būtu jāveicina pozitīvas pārmaiņas, sekmējot ilgtspējīgu tūrismu, dodot labumu gan apkārtējai videi, gan vietējām kopienām, gan tūristiem. </a:t>
            </a:r>
          </a:p>
          <a:p>
            <a:r>
              <a:rPr lang="lv-LV" sz="2300" dirty="0">
                <a:solidFill>
                  <a:schemeClr val="accent1">
                    <a:lumMod val="50000"/>
                  </a:schemeClr>
                </a:solidFill>
                <a:latin typeface="Times New Roman" panose="02020603050405020304" pitchFamily="18" charset="0"/>
                <a:cs typeface="Times New Roman" panose="02020603050405020304" pitchFamily="18" charset="0"/>
              </a:rPr>
              <a:t>Tās būtu:</a:t>
            </a:r>
          </a:p>
          <a:p>
            <a:pPr marL="342900" indent="-342900">
              <a:buFont typeface="Wingdings" panose="05000000000000000000" pitchFamily="2" charset="2"/>
              <a:buChar char="§"/>
            </a:pPr>
            <a:r>
              <a:rPr lang="lv-LV" sz="2300" dirty="0">
                <a:solidFill>
                  <a:schemeClr val="accent1">
                    <a:lumMod val="50000"/>
                  </a:schemeClr>
                </a:solidFill>
                <a:latin typeface="Times New Roman" panose="02020603050405020304" pitchFamily="18" charset="0"/>
                <a:cs typeface="Times New Roman" panose="02020603050405020304" pitchFamily="18" charset="0"/>
              </a:rPr>
              <a:t>Samazināt pārmērīgu tūrismu un tā ietekmi uz vidi.</a:t>
            </a:r>
          </a:p>
          <a:p>
            <a:pPr marL="342900" indent="-342900">
              <a:buFont typeface="Wingdings" panose="05000000000000000000" pitchFamily="2" charset="2"/>
              <a:buChar char="§"/>
            </a:pPr>
            <a:r>
              <a:rPr lang="lv-LV" sz="2300" dirty="0">
                <a:solidFill>
                  <a:schemeClr val="accent1">
                    <a:lumMod val="50000"/>
                  </a:schemeClr>
                </a:solidFill>
                <a:latin typeface="Times New Roman" panose="02020603050405020304" pitchFamily="18" charset="0"/>
                <a:cs typeface="Times New Roman" panose="02020603050405020304" pitchFamily="18" charset="0"/>
              </a:rPr>
              <a:t>Uzlabot reģionālo politiku, lai labāk atbalstītu ilgtspējīgu tūrismu.</a:t>
            </a:r>
          </a:p>
          <a:p>
            <a:pPr marL="342900" indent="-342900">
              <a:buFont typeface="Wingdings" panose="05000000000000000000" pitchFamily="2" charset="2"/>
              <a:buChar char="§"/>
            </a:pPr>
            <a:r>
              <a:rPr lang="lv-LV" sz="2300" dirty="0">
                <a:solidFill>
                  <a:schemeClr val="accent1">
                    <a:lumMod val="50000"/>
                  </a:schemeClr>
                </a:solidFill>
                <a:latin typeface="Times New Roman" panose="02020603050405020304" pitchFamily="18" charset="0"/>
                <a:cs typeface="Times New Roman" panose="02020603050405020304" pitchFamily="18" charset="0"/>
              </a:rPr>
              <a:t>Caur sadarbību un mācīšanos vienam no otra paaugstināt organizāciju kapacitāti.</a:t>
            </a:r>
            <a:endParaRPr lang="en-US" sz="2300" dirty="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lv-LV" sz="2300" dirty="0">
                <a:solidFill>
                  <a:schemeClr val="accent1">
                    <a:lumMod val="50000"/>
                  </a:schemeClr>
                </a:solidFill>
                <a:latin typeface="Times New Roman" panose="02020603050405020304" pitchFamily="18" charset="0"/>
                <a:cs typeface="Times New Roman" panose="02020603050405020304" pitchFamily="18" charset="0"/>
              </a:rPr>
              <a:t>Radot vairāk iespēju mazajiem uzņēmējiem un kopienām, veicināt vietējo ekonomiku attīstību. </a:t>
            </a:r>
          </a:p>
          <a:p>
            <a:pPr marL="342900" indent="-342900">
              <a:buFont typeface="Wingdings" panose="05000000000000000000" pitchFamily="2" charset="2"/>
              <a:buChar char="§"/>
            </a:pPr>
            <a:r>
              <a:rPr lang="lv-LV" sz="2300" dirty="0">
                <a:solidFill>
                  <a:schemeClr val="accent1">
                    <a:lumMod val="50000"/>
                  </a:schemeClr>
                </a:solidFill>
                <a:latin typeface="Times New Roman" panose="02020603050405020304" pitchFamily="18" charset="0"/>
                <a:cs typeface="Times New Roman" panose="02020603050405020304" pitchFamily="18" charset="0"/>
              </a:rPr>
              <a:t>Piedāvāt tūristiem jēgpilnāku, aizraujošāku pieredzi, kas veicina atbildīgu ceļošanu.</a:t>
            </a:r>
          </a:p>
          <a:p>
            <a:endParaRPr lang="lv-LV" sz="1200" dirty="0">
              <a:solidFill>
                <a:schemeClr val="accent1">
                  <a:lumMod val="50000"/>
                </a:schemeClr>
              </a:solidFill>
              <a:latin typeface="Times New Roman" panose="02020603050405020304" pitchFamily="18" charset="0"/>
              <a:cs typeface="Times New Roman" panose="02020603050405020304" pitchFamily="18" charset="0"/>
            </a:endParaRPr>
          </a:p>
          <a:p>
            <a:r>
              <a:rPr lang="lv-LV" sz="2300" b="1" dirty="0">
                <a:solidFill>
                  <a:schemeClr val="accent1">
                    <a:lumMod val="50000"/>
                  </a:schemeClr>
                </a:solidFill>
                <a:latin typeface="Times New Roman" panose="02020603050405020304" pitchFamily="18" charset="0"/>
                <a:cs typeface="Times New Roman" panose="02020603050405020304" pitchFamily="18" charset="0"/>
              </a:rPr>
              <a:t>Šīs izmaiņas radīs līdzsvarotāku, ilgtspējīgāku tūrisma modeli, kas sniedz labumu gan cilvēkiem, gan videi.</a:t>
            </a:r>
          </a:p>
        </p:txBody>
      </p:sp>
    </p:spTree>
    <p:extLst>
      <p:ext uri="{BB962C8B-B14F-4D97-AF65-F5344CB8AC3E}">
        <p14:creationId xmlns:p14="http://schemas.microsoft.com/office/powerpoint/2010/main" val="323169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963A-82BA-F849-A4DE-92829DE2A08F}"/>
              </a:ext>
            </a:extLst>
          </p:cNvPr>
          <p:cNvSpPr>
            <a:spLocks noGrp="1"/>
          </p:cNvSpPr>
          <p:nvPr>
            <p:ph type="ctrTitle"/>
          </p:nvPr>
        </p:nvSpPr>
        <p:spPr>
          <a:xfrm>
            <a:off x="857771" y="1101558"/>
            <a:ext cx="9144000" cy="2387600"/>
          </a:xfrm>
        </p:spPr>
        <p:txBody>
          <a:bodyPr/>
          <a:lstStyle/>
          <a:p>
            <a:r>
              <a:rPr lang="en-US" dirty="0"/>
              <a:t> </a:t>
            </a:r>
          </a:p>
        </p:txBody>
      </p:sp>
      <p:sp>
        <p:nvSpPr>
          <p:cNvPr id="12" name="Subtitle 2">
            <a:extLst>
              <a:ext uri="{FF2B5EF4-FFF2-40B4-BE49-F238E27FC236}">
                <a16:creationId xmlns:a16="http://schemas.microsoft.com/office/drawing/2014/main" id="{2ED370D8-3A69-8A4A-9F45-5FC49EBF4045}"/>
              </a:ext>
            </a:extLst>
          </p:cNvPr>
          <p:cNvSpPr>
            <a:spLocks noGrp="1"/>
          </p:cNvSpPr>
          <p:nvPr>
            <p:ph type="subTitle" idx="1"/>
          </p:nvPr>
        </p:nvSpPr>
        <p:spPr>
          <a:xfrm>
            <a:off x="857771" y="2807060"/>
            <a:ext cx="6707686" cy="1071072"/>
          </a:xfrm>
        </p:spPr>
        <p:txBody>
          <a:bodyPr>
            <a:noAutofit/>
          </a:bodyPr>
          <a:lstStyle/>
          <a:p>
            <a:pPr algn="l"/>
            <a:r>
              <a:rPr lang="lv-LV" sz="4000" b="1" dirty="0">
                <a:latin typeface="Open Sans" panose="020B0606030504020204" pitchFamily="34" charset="0"/>
                <a:ea typeface="Open Sans" panose="020B0606030504020204" pitchFamily="34" charset="0"/>
                <a:cs typeface="Open Sans" panose="020B0606030504020204" pitchFamily="34" charset="0"/>
              </a:rPr>
              <a:t>Paldies par uzmanību</a:t>
            </a:r>
            <a:r>
              <a:rPr lang="en-US" sz="4000" b="1" dirty="0">
                <a:latin typeface="Open Sans" panose="020B0606030504020204" pitchFamily="34" charset="0"/>
                <a:ea typeface="Open Sans" panose="020B0606030504020204" pitchFamily="34" charset="0"/>
                <a:cs typeface="Open Sans" panose="020B0606030504020204" pitchFamily="34" charset="0"/>
              </a:rPr>
              <a:t>!</a:t>
            </a:r>
          </a:p>
        </p:txBody>
      </p:sp>
      <p:sp>
        <p:nvSpPr>
          <p:cNvPr id="3" name="TextBox 2">
            <a:extLst>
              <a:ext uri="{FF2B5EF4-FFF2-40B4-BE49-F238E27FC236}">
                <a16:creationId xmlns:a16="http://schemas.microsoft.com/office/drawing/2014/main" id="{4636748A-7209-9A73-F96C-1AC4E344B023}"/>
              </a:ext>
            </a:extLst>
          </p:cNvPr>
          <p:cNvSpPr txBox="1"/>
          <p:nvPr/>
        </p:nvSpPr>
        <p:spPr>
          <a:xfrm>
            <a:off x="857771" y="3753853"/>
            <a:ext cx="5793286" cy="400110"/>
          </a:xfrm>
          <a:prstGeom prst="rect">
            <a:avLst/>
          </a:prstGeom>
          <a:solidFill>
            <a:srgbClr val="E31D4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https://www.interregeurope.eu/slowdown</a:t>
            </a:r>
          </a:p>
        </p:txBody>
      </p:sp>
      <p:sp>
        <p:nvSpPr>
          <p:cNvPr id="5" name="TextBox 4">
            <a:extLst>
              <a:ext uri="{FF2B5EF4-FFF2-40B4-BE49-F238E27FC236}">
                <a16:creationId xmlns:a16="http://schemas.microsoft.com/office/drawing/2014/main" id="{AC5851EA-2D23-4377-8BFD-FB4B7AFA92B4}"/>
              </a:ext>
            </a:extLst>
          </p:cNvPr>
          <p:cNvSpPr txBox="1"/>
          <p:nvPr/>
        </p:nvSpPr>
        <p:spPr>
          <a:xfrm>
            <a:off x="857771" y="4418658"/>
            <a:ext cx="5793286" cy="400110"/>
          </a:xfrm>
          <a:prstGeom prst="rect">
            <a:avLst/>
          </a:prstGeom>
          <a:solidFill>
            <a:srgbClr val="E31D44"/>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https://rpr.gov.lv/project/slowdown</a:t>
            </a:r>
          </a:p>
        </p:txBody>
      </p:sp>
      <p:pic>
        <p:nvPicPr>
          <p:cNvPr id="7" name="Attēls 6">
            <a:extLst>
              <a:ext uri="{FF2B5EF4-FFF2-40B4-BE49-F238E27FC236}">
                <a16:creationId xmlns:a16="http://schemas.microsoft.com/office/drawing/2014/main" id="{121A9961-D65E-4B86-B1AE-D669AFF91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7993" y="1922744"/>
            <a:ext cx="5213684" cy="3649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51181761"/>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000000"/>
      </a:dk1>
      <a:lt1>
        <a:srgbClr val="FFFFFF"/>
      </a:lt1>
      <a:dk2>
        <a:srgbClr val="000000"/>
      </a:dk2>
      <a:lt2>
        <a:srgbClr val="95948A"/>
      </a:lt2>
      <a:accent1>
        <a:srgbClr val="01A884"/>
      </a:accent1>
      <a:accent2>
        <a:srgbClr val="95C11E"/>
      </a:accent2>
      <a:accent3>
        <a:srgbClr val="F39200"/>
      </a:accent3>
      <a:accent4>
        <a:srgbClr val="E21D44"/>
      </a:accent4>
      <a:accent5>
        <a:srgbClr val="009FE3"/>
      </a:accent5>
      <a:accent6>
        <a:srgbClr val="154193"/>
      </a:accent6>
      <a:hlink>
        <a:srgbClr val="FEFFFE"/>
      </a:hlink>
      <a:folHlink>
        <a:srgbClr val="D9D7C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b="1" dirty="0">
            <a:solidFill>
              <a:srgbClr val="95948B"/>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06E3B9CB-D344-C147-9C3E-36C884CF0AED}" vid="{737523F6-8BB6-244C-9D2D-8DA98AD55158}"/>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479</Words>
  <Application>Microsoft Macintosh PowerPoint</Application>
  <PresentationFormat>Widescreen</PresentationFormat>
  <Paragraphs>52</Paragraphs>
  <Slides>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Calibri Light</vt:lpstr>
      <vt:lpstr>Open Sans</vt:lpstr>
      <vt:lpstr>Open Sans Semibold</vt:lpstr>
      <vt:lpstr>Times New Roman</vt:lpstr>
      <vt:lpstr>Wingdings</vt:lpstr>
      <vt:lpstr>Office dizains</vt:lpstr>
      <vt:lpstr>Office Theme</vt:lpstr>
      <vt:lpstr>PowerPoint Presentation</vt:lpstr>
      <vt:lpstr>MĒRĶIS:</vt:lpstr>
      <vt:lpstr>PARTNERI (9 partneri, 8 valstis):</vt:lpstr>
      <vt:lpstr>IZAICINĀJUMI:</vt:lpstr>
      <vt:lpstr>Kā tiks iets pretim mērķim?</vt:lpstr>
      <vt:lpstr>MĒRĶA GRUPAS:</vt:lpstr>
      <vt:lpstr>Ko vajadzētu mainīt šim projektam?</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Elina</dc:creator>
  <cp:lastModifiedBy>Inese Ozolina</cp:lastModifiedBy>
  <cp:revision>17</cp:revision>
  <dcterms:created xsi:type="dcterms:W3CDTF">2025-03-26T17:06:44Z</dcterms:created>
  <dcterms:modified xsi:type="dcterms:W3CDTF">2025-03-31T09:31:06Z</dcterms:modified>
</cp:coreProperties>
</file>