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handoutMasterIdLst>
    <p:handoutMasterId r:id="rId11"/>
  </p:handoutMasterIdLst>
  <p:sldIdLst>
    <p:sldId id="260" r:id="rId2"/>
    <p:sldId id="309" r:id="rId3"/>
    <p:sldId id="302" r:id="rId4"/>
    <p:sldId id="304" r:id="rId5"/>
    <p:sldId id="305" r:id="rId6"/>
    <p:sldId id="306" r:id="rId7"/>
    <p:sldId id="308" r:id="rId8"/>
    <p:sldId id="310" r:id="rId9"/>
  </p:sldIdLst>
  <p:sldSz cx="9144000" cy="6858000" type="screen4x3"/>
  <p:notesSz cx="6797675" cy="9926638"/>
  <p:defaultTextStyle>
    <a:defPPr>
      <a:defRPr lang="lv-LV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09" userDrawn="1">
          <p15:clr>
            <a:srgbClr val="A4A3A4"/>
          </p15:clr>
        </p15:guide>
        <p15:guide id="2" pos="2160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K AK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CC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ABFCF23-3B69-468F-B69F-88F6DE6A72F2}" styleName="Medium Style 1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92" autoAdjust="0"/>
  </p:normalViewPr>
  <p:slideViewPr>
    <p:cSldViewPr>
      <p:cViewPr>
        <p:scale>
          <a:sx n="87" d="100"/>
          <a:sy n="87" d="100"/>
        </p:scale>
        <p:origin x="-1014" y="59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7" d="100"/>
          <a:sy n="87" d="100"/>
        </p:scale>
        <p:origin x="-3822" y="-96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2945955" cy="49567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245" y="0"/>
            <a:ext cx="2945955" cy="495677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039B5343-1D18-4A3A-A72E-933BEEFD701C}" type="datetimeFigureOut">
              <a:rPr lang="lv-LV" smtClean="0"/>
              <a:pPr/>
              <a:t>2015.04.24.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2" y="9429322"/>
            <a:ext cx="2945955" cy="49567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245" y="9429322"/>
            <a:ext cx="2945955" cy="495677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7A6FAC1F-3A91-4C13-A8C7-267DFE8B154D}" type="slidenum">
              <a:rPr lang="lv-LV" smtClean="0"/>
              <a:pPr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8717699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8130" tIns="49066" rIns="98130" bIns="49066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6332"/>
          </a:xfrm>
          <a:prstGeom prst="rect">
            <a:avLst/>
          </a:prstGeom>
        </p:spPr>
        <p:txBody>
          <a:bodyPr vert="horz" lIns="98130" tIns="49066" rIns="98130" bIns="49066" rtlCol="0"/>
          <a:lstStyle>
            <a:lvl1pPr algn="r">
              <a:defRPr sz="1300"/>
            </a:lvl1pPr>
          </a:lstStyle>
          <a:p>
            <a:fld id="{13A63B8E-D68A-4485-B935-B188273053E4}" type="datetimeFigureOut">
              <a:rPr lang="en-US" smtClean="0"/>
              <a:pPr/>
              <a:t>4/24/2015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5988" y="744538"/>
            <a:ext cx="4965700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8130" tIns="49066" rIns="98130" bIns="49066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154"/>
            <a:ext cx="5438140" cy="4466987"/>
          </a:xfrm>
          <a:prstGeom prst="rect">
            <a:avLst/>
          </a:prstGeom>
        </p:spPr>
        <p:txBody>
          <a:bodyPr vert="horz" lIns="98130" tIns="49066" rIns="98130" bIns="49066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6332"/>
          </a:xfrm>
          <a:prstGeom prst="rect">
            <a:avLst/>
          </a:prstGeom>
        </p:spPr>
        <p:txBody>
          <a:bodyPr vert="horz" lIns="98130" tIns="49066" rIns="98130" bIns="49066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4" y="9428584"/>
            <a:ext cx="2945659" cy="496332"/>
          </a:xfrm>
          <a:prstGeom prst="rect">
            <a:avLst/>
          </a:prstGeom>
        </p:spPr>
        <p:txBody>
          <a:bodyPr vert="horz" lIns="98130" tIns="49066" rIns="98130" bIns="49066" rtlCol="0" anchor="b"/>
          <a:lstStyle>
            <a:lvl1pPr algn="r">
              <a:defRPr sz="1300"/>
            </a:lvl1pPr>
          </a:lstStyle>
          <a:p>
            <a:fld id="{98677851-9A39-43B3-ACF6-1CFF7FAF63D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552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8677851-9A39-43B3-ACF6-1CFF7FAF63DC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25176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ontent Placeholder 157" descr="RPR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991225"/>
            <a:ext cx="7207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12"/>
          <p:cNvSpPr/>
          <p:nvPr/>
        </p:nvSpPr>
        <p:spPr>
          <a:xfrm>
            <a:off x="0" y="1816100"/>
            <a:ext cx="9144000" cy="936625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0" name="Rectangle 10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312863"/>
            <a:ext cx="356393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692150"/>
            <a:ext cx="32766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Content Placeholder 31"/>
          <p:cNvSpPr>
            <a:spLocks noGrp="1"/>
          </p:cNvSpPr>
          <p:nvPr>
            <p:ph sz="quarter" idx="27"/>
          </p:nvPr>
        </p:nvSpPr>
        <p:spPr>
          <a:xfrm>
            <a:off x="4139952" y="5949279"/>
            <a:ext cx="1584096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Content Placeholder 31"/>
          <p:cNvSpPr>
            <a:spLocks noGrp="1"/>
          </p:cNvSpPr>
          <p:nvPr>
            <p:ph sz="quarter" idx="28"/>
          </p:nvPr>
        </p:nvSpPr>
        <p:spPr>
          <a:xfrm>
            <a:off x="5796136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9"/>
          </p:nvPr>
        </p:nvSpPr>
        <p:spPr>
          <a:xfrm>
            <a:off x="6588224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30"/>
          </p:nvPr>
        </p:nvSpPr>
        <p:spPr>
          <a:xfrm>
            <a:off x="7380312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Rectangle 3"/>
          <p:cNvSpPr>
            <a:spLocks noGrp="1"/>
          </p:cNvSpPr>
          <p:nvPr>
            <p:ph type="subTitle" idx="1"/>
          </p:nvPr>
        </p:nvSpPr>
        <p:spPr>
          <a:xfrm>
            <a:off x="179512" y="2852936"/>
            <a:ext cx="4824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l" eaLnBrk="1" latinLnBrk="0" hangingPunct="1">
              <a:buNone/>
              <a:defRPr kumimoji="0" lang="lv-LV" sz="1100" b="0" baseline="0">
                <a:solidFill>
                  <a:srgbClr val="003456"/>
                </a:solidFill>
                <a:effectLst/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lang="en-US" dirty="0" smtClean="0"/>
              <a:t>Click to edit Master subtitle style</a:t>
            </a:r>
            <a:endParaRPr lang="lv-LV" dirty="0"/>
          </a:p>
        </p:txBody>
      </p:sp>
      <p:sp>
        <p:nvSpPr>
          <p:cNvPr id="17" name="Rectangle 2"/>
          <p:cNvSpPr>
            <a:spLocks noGrp="1"/>
          </p:cNvSpPr>
          <p:nvPr>
            <p:ph type="ctrTitle"/>
          </p:nvPr>
        </p:nvSpPr>
        <p:spPr>
          <a:xfrm>
            <a:off x="179512" y="1816521"/>
            <a:ext cx="8712968" cy="936104"/>
          </a:xfrm>
          <a:prstGeom prst="rect">
            <a:avLst/>
          </a:prstGeom>
          <a:noFill/>
        </p:spPr>
        <p:txBody>
          <a:bodyPr vert="horz" anchor="ctr" anchorCtr="0"/>
          <a:lstStyle>
            <a:lvl1pPr algn="l" eaLnBrk="1" latinLnBrk="0" hangingPunct="1">
              <a:defRPr kumimoji="0" lang="lv-LV" sz="2000" b="0" cap="all" spc="15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īsdaļīgs: 1 augšā, 2 apakš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15"/>
          <p:cNvSpPr>
            <a:spLocks noGrp="1"/>
          </p:cNvSpPr>
          <p:nvPr>
            <p:ph sz="quarter" idx="37"/>
          </p:nvPr>
        </p:nvSpPr>
        <p:spPr>
          <a:xfrm>
            <a:off x="395536" y="1124743"/>
            <a:ext cx="7992888" cy="2376265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1B32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1B32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1B32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1B32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1B32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3501008"/>
            <a:ext cx="3960118" cy="2304255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ct val="20000"/>
              </a:spcBef>
              <a:buFont typeface="Wingdings" pitchFamily="2" charset="2"/>
              <a:buChar char="v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0" lang="lv-LV" sz="1800" dirty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6"/>
          </p:nvPr>
        </p:nvSpPr>
        <p:spPr>
          <a:xfrm>
            <a:off x="4427984" y="3501009"/>
            <a:ext cx="3960118" cy="230425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 algn="l" rtl="0" eaLnBrk="1" latinLnBrk="0" hangingPunct="1">
              <a:spcBef>
                <a:spcPct val="20000"/>
              </a:spcBef>
              <a:buFont typeface="Arial" pitchFamily="34" charset="0"/>
              <a:buChar char="•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ct val="20000"/>
              </a:spcBef>
              <a:buFont typeface="Wingdings" pitchFamily="2" charset="2"/>
              <a:buChar char="ü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ct val="20000"/>
              </a:spcBef>
              <a:buFont typeface="Wingdings" pitchFamily="2" charset="2"/>
              <a:buChar char="Ø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ct val="20000"/>
              </a:spcBef>
              <a:buFont typeface="Wingdings" pitchFamily="2" charset="2"/>
              <a:buChar char="v"/>
              <a:defRPr kumimoji="0" lang="en-US" sz="1800" smtClean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ct val="20000"/>
              </a:spcBef>
              <a:buFont typeface="Courier New" pitchFamily="49" charset="0"/>
              <a:buChar char="o"/>
              <a:defRPr kumimoji="0" lang="lv-LV" sz="1800" dirty="0">
                <a:solidFill>
                  <a:srgbClr val="001B32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Četrdaļīgs: 1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707904" y="6021368"/>
            <a:ext cx="144008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3" name="Rectangle 8"/>
          <p:cNvSpPr>
            <a:spLocks noGrp="1"/>
          </p:cNvSpPr>
          <p:nvPr>
            <p:ph type="body" sz="quarter" idx="32"/>
          </p:nvPr>
        </p:nvSpPr>
        <p:spPr>
          <a:xfrm>
            <a:off x="390528" y="1124745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4" name="Rectangle 8"/>
          <p:cNvSpPr>
            <a:spLocks noGrp="1"/>
          </p:cNvSpPr>
          <p:nvPr>
            <p:ph type="body" sz="quarter" idx="44"/>
          </p:nvPr>
        </p:nvSpPr>
        <p:spPr>
          <a:xfrm>
            <a:off x="4427984" y="1124745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6" name="Rectangle 8"/>
          <p:cNvSpPr>
            <a:spLocks noGrp="1"/>
          </p:cNvSpPr>
          <p:nvPr>
            <p:ph type="body" sz="quarter" idx="45"/>
          </p:nvPr>
        </p:nvSpPr>
        <p:spPr>
          <a:xfrm>
            <a:off x="390528" y="2636913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7" name="Rectangle 8"/>
          <p:cNvSpPr>
            <a:spLocks noGrp="1"/>
          </p:cNvSpPr>
          <p:nvPr>
            <p:ph type="body" sz="quarter" idx="46"/>
          </p:nvPr>
        </p:nvSpPr>
        <p:spPr>
          <a:xfrm>
            <a:off x="4427984" y="2636913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8" name="Rectangle 8"/>
          <p:cNvSpPr>
            <a:spLocks noGrp="1"/>
          </p:cNvSpPr>
          <p:nvPr>
            <p:ph type="body" sz="quarter" idx="47"/>
          </p:nvPr>
        </p:nvSpPr>
        <p:spPr>
          <a:xfrm>
            <a:off x="390528" y="4293097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9" name="Rectangle 8"/>
          <p:cNvSpPr>
            <a:spLocks noGrp="1"/>
          </p:cNvSpPr>
          <p:nvPr>
            <p:ph type="body" sz="quarter" idx="48"/>
          </p:nvPr>
        </p:nvSpPr>
        <p:spPr>
          <a:xfrm>
            <a:off x="4427984" y="4293097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1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340768"/>
            <a:ext cx="3960118" cy="12961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36"/>
          </p:nvPr>
        </p:nvSpPr>
        <p:spPr>
          <a:xfrm>
            <a:off x="4427984" y="1340769"/>
            <a:ext cx="3960118" cy="1296144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7" name="Content Placeholder 15"/>
          <p:cNvSpPr>
            <a:spLocks noGrp="1"/>
          </p:cNvSpPr>
          <p:nvPr>
            <p:ph sz="quarter" idx="49"/>
          </p:nvPr>
        </p:nvSpPr>
        <p:spPr>
          <a:xfrm>
            <a:off x="395536" y="2852937"/>
            <a:ext cx="3960118" cy="144015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50"/>
          </p:nvPr>
        </p:nvSpPr>
        <p:spPr>
          <a:xfrm>
            <a:off x="4427984" y="2852937"/>
            <a:ext cx="3960118" cy="1440159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9" name="Content Placeholder 15"/>
          <p:cNvSpPr>
            <a:spLocks noGrp="1"/>
          </p:cNvSpPr>
          <p:nvPr>
            <p:ph sz="quarter" idx="51"/>
          </p:nvPr>
        </p:nvSpPr>
        <p:spPr>
          <a:xfrm>
            <a:off x="395536" y="4509121"/>
            <a:ext cx="3960118" cy="1368150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30" name="Content Placeholder 15"/>
          <p:cNvSpPr>
            <a:spLocks noGrp="1"/>
          </p:cNvSpPr>
          <p:nvPr>
            <p:ph sz="quarter" idx="52"/>
          </p:nvPr>
        </p:nvSpPr>
        <p:spPr>
          <a:xfrm>
            <a:off x="4427984" y="4509121"/>
            <a:ext cx="3960118" cy="1368151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32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Četrdaļīgs: 1 pa kreisi, 3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124744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41"/>
          </p:nvPr>
        </p:nvSpPr>
        <p:spPr>
          <a:xfrm>
            <a:off x="395536" y="2708920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0" name="Content Placeholder 15"/>
          <p:cNvSpPr>
            <a:spLocks noGrp="1"/>
          </p:cNvSpPr>
          <p:nvPr>
            <p:ph sz="quarter" idx="43"/>
          </p:nvPr>
        </p:nvSpPr>
        <p:spPr>
          <a:xfrm>
            <a:off x="395536" y="4293096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124744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7" name="Content Placeholder 15"/>
          <p:cNvSpPr>
            <a:spLocks noGrp="1"/>
          </p:cNvSpPr>
          <p:nvPr>
            <p:ph sz="quarter" idx="45"/>
          </p:nvPr>
        </p:nvSpPr>
        <p:spPr>
          <a:xfrm>
            <a:off x="4428306" y="2708920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28" name="Content Placeholder 15"/>
          <p:cNvSpPr>
            <a:spLocks noGrp="1"/>
          </p:cNvSpPr>
          <p:nvPr>
            <p:ph sz="quarter" idx="46"/>
          </p:nvPr>
        </p:nvSpPr>
        <p:spPr>
          <a:xfrm>
            <a:off x="4428306" y="4293096"/>
            <a:ext cx="3960118" cy="1584176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9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2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052736"/>
            <a:ext cx="3960118" cy="23762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052736"/>
            <a:ext cx="3960118" cy="23762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45"/>
          </p:nvPr>
        </p:nvSpPr>
        <p:spPr>
          <a:xfrm>
            <a:off x="395536" y="3501008"/>
            <a:ext cx="3960118" cy="23762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46"/>
          </p:nvPr>
        </p:nvSpPr>
        <p:spPr>
          <a:xfrm>
            <a:off x="4428306" y="3501008"/>
            <a:ext cx="3960118" cy="237626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8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432048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196752"/>
            <a:ext cx="3960118" cy="44644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196752"/>
            <a:ext cx="3960118" cy="44644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Foto slaids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196752"/>
            <a:ext cx="3960118" cy="309634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 algn="l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15"/>
          <p:cNvSpPr>
            <a:spLocks noGrp="1"/>
          </p:cNvSpPr>
          <p:nvPr>
            <p:ph sz="quarter" idx="44"/>
          </p:nvPr>
        </p:nvSpPr>
        <p:spPr>
          <a:xfrm>
            <a:off x="4428306" y="1196752"/>
            <a:ext cx="3960118" cy="3096344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 algn="l">
              <a:buFont typeface="Arial" pitchFamily="34" charset="0"/>
              <a:buChar char="•"/>
              <a:defRPr sz="1800">
                <a:solidFill>
                  <a:srgbClr val="1B2845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11"/>
          <p:cNvSpPr>
            <a:spLocks noGrp="1"/>
          </p:cNvSpPr>
          <p:nvPr>
            <p:ph type="body" sz="quarter" idx="47"/>
          </p:nvPr>
        </p:nvSpPr>
        <p:spPr>
          <a:xfrm>
            <a:off x="4427985" y="4365104"/>
            <a:ext cx="3960439" cy="1511821"/>
          </a:xfrm>
          <a:prstGeom prst="rect">
            <a:avLst/>
          </a:prstGeom>
          <a:ln w="3175">
            <a:solidFill>
              <a:srgbClr val="002060">
                <a:alpha val="16000"/>
              </a:srgbClr>
            </a:solidFill>
          </a:ln>
        </p:spPr>
        <p:txBody>
          <a:bodyPr anchor="t" anchorCtr="0">
            <a:normAutofit/>
          </a:bodyPr>
          <a:lstStyle>
            <a:lvl1pPr algn="ctr">
              <a:defRPr sz="1800">
                <a:solidFill>
                  <a:srgbClr val="000B22"/>
                </a:solidFill>
                <a:effectLst/>
              </a:defRPr>
            </a:lvl1pPr>
            <a:lvl2pPr algn="ctr">
              <a:defRPr sz="1800">
                <a:solidFill>
                  <a:srgbClr val="000B22"/>
                </a:solidFill>
                <a:effectLst/>
              </a:defRPr>
            </a:lvl2pPr>
            <a:lvl3pPr algn="ctr">
              <a:defRPr sz="1800">
                <a:solidFill>
                  <a:srgbClr val="000B22"/>
                </a:solidFill>
                <a:effectLst/>
              </a:defRPr>
            </a:lvl3pPr>
            <a:lvl4pPr algn="ctr">
              <a:defRPr sz="1800">
                <a:solidFill>
                  <a:srgbClr val="000B22"/>
                </a:solidFill>
                <a:effectLst/>
              </a:defRPr>
            </a:lvl4pPr>
            <a:lvl5pPr algn="ctr">
              <a:defRPr sz="1800">
                <a:solidFill>
                  <a:srgbClr val="000B22"/>
                </a:soli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8"/>
          </p:nvPr>
        </p:nvSpPr>
        <p:spPr>
          <a:xfrm>
            <a:off x="395536" y="4365104"/>
            <a:ext cx="3959796" cy="1511821"/>
          </a:xfrm>
          <a:prstGeom prst="rect">
            <a:avLst/>
          </a:prstGeom>
          <a:ln w="3175">
            <a:solidFill>
              <a:srgbClr val="002060">
                <a:alpha val="16000"/>
              </a:srgbClr>
            </a:solidFill>
          </a:ln>
        </p:spPr>
        <p:txBody>
          <a:bodyPr anchor="t" anchorCtr="0">
            <a:normAutofit/>
          </a:bodyPr>
          <a:lstStyle>
            <a:lvl1pPr algn="ctr">
              <a:defRPr sz="1800">
                <a:solidFill>
                  <a:srgbClr val="000B22"/>
                </a:solidFill>
                <a:effectLst/>
              </a:defRPr>
            </a:lvl1pPr>
            <a:lvl2pPr algn="ctr">
              <a:defRPr sz="1800">
                <a:solidFill>
                  <a:srgbClr val="000B22"/>
                </a:solidFill>
                <a:effectLst/>
              </a:defRPr>
            </a:lvl2pPr>
            <a:lvl3pPr algn="ctr">
              <a:defRPr sz="1800">
                <a:solidFill>
                  <a:srgbClr val="000B22"/>
                </a:solidFill>
                <a:effectLst/>
              </a:defRPr>
            </a:lvl3pPr>
            <a:lvl4pPr algn="ctr">
              <a:defRPr sz="1800">
                <a:solidFill>
                  <a:srgbClr val="000B22"/>
                </a:solidFill>
                <a:effectLst/>
              </a:defRPr>
            </a:lvl4pPr>
            <a:lvl5pPr algn="ctr">
              <a:defRPr sz="1800">
                <a:solidFill>
                  <a:srgbClr val="000B22"/>
                </a:solidFill>
                <a:effectLst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46"/>
          </p:nvPr>
        </p:nvSpPr>
        <p:spPr>
          <a:xfrm>
            <a:off x="467544" y="1124744"/>
            <a:ext cx="7920880" cy="475252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1 + te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Rectangle 20" descr="Ielādē attēlu...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46"/>
          </p:nvPr>
        </p:nvSpPr>
        <p:spPr>
          <a:xfrm>
            <a:off x="467544" y="1124744"/>
            <a:ext cx="5256584" cy="4752528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47"/>
          </p:nvPr>
        </p:nvSpPr>
        <p:spPr>
          <a:xfrm>
            <a:off x="5795963" y="1125538"/>
            <a:ext cx="2592461" cy="4751387"/>
          </a:xfrm>
          <a:prstGeom prst="rect">
            <a:avLst/>
          </a:prstGeom>
          <a:ln w="3175">
            <a:solidFill>
              <a:srgbClr val="002060">
                <a:alpha val="16000"/>
              </a:srgbClr>
            </a:solidFill>
          </a:ln>
        </p:spPr>
        <p:txBody>
          <a:bodyPr anchor="t" anchorCtr="0">
            <a:normAutofit/>
          </a:bodyPr>
          <a:lstStyle>
            <a:lvl1pPr algn="l" rtl="0" eaLnBrk="1" latinLnBrk="0" hangingPunct="1">
              <a:spcBef>
                <a:spcPct val="20000"/>
              </a:spcBef>
              <a:buFontTx/>
              <a:buNone/>
              <a:defRPr kumimoji="0" lang="en-US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1pPr>
            <a:lvl2pPr algn="l" rtl="0" eaLnBrk="1" latinLnBrk="0" hangingPunct="1">
              <a:spcBef>
                <a:spcPct val="20000"/>
              </a:spcBef>
              <a:buFontTx/>
              <a:buNone/>
              <a:defRPr kumimoji="0" lang="en-US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2pPr>
            <a:lvl3pPr algn="l" rtl="0" eaLnBrk="1" latinLnBrk="0" hangingPunct="1">
              <a:spcBef>
                <a:spcPct val="20000"/>
              </a:spcBef>
              <a:buFontTx/>
              <a:buNone/>
              <a:defRPr kumimoji="0" lang="en-US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3pPr>
            <a:lvl4pPr algn="l" rtl="0" eaLnBrk="1" latinLnBrk="0" hangingPunct="1">
              <a:spcBef>
                <a:spcPct val="20000"/>
              </a:spcBef>
              <a:buFontTx/>
              <a:buNone/>
              <a:defRPr kumimoji="0" lang="en-US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4pPr>
            <a:lvl5pPr algn="l" rtl="0" eaLnBrk="1" latinLnBrk="0" hangingPunct="1">
              <a:spcBef>
                <a:spcPct val="20000"/>
              </a:spcBef>
              <a:buFontTx/>
              <a:buNone/>
              <a:defRPr kumimoji="0" lang="lv-LV" sz="1800" dirty="0" smtClean="0">
                <a:solidFill>
                  <a:srgbClr val="000B22"/>
                </a:solidFill>
                <a:effectLst/>
                <a:latin typeface="Arial" pitchFamily="34" charset="0"/>
                <a:ea typeface="+mn-ea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to slaids - logo daud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9" name="Rectangle 20"/>
          <p:cNvSpPr/>
          <p:nvPr userDrawn="1"/>
        </p:nvSpPr>
        <p:spPr>
          <a:xfrm>
            <a:off x="107950" y="0"/>
            <a:ext cx="8496300" cy="6858000"/>
          </a:xfrm>
          <a:prstGeom prst="rect">
            <a:avLst/>
          </a:prstGeom>
          <a:solidFill>
            <a:srgbClr val="1B2845">
              <a:alpha val="86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7"/>
          </p:nvPr>
        </p:nvSpPr>
        <p:spPr>
          <a:xfrm>
            <a:off x="3131840" y="6021368"/>
            <a:ext cx="2016144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9" name="Content Placeholder 15"/>
          <p:cNvSpPr>
            <a:spLocks noGrp="1"/>
          </p:cNvSpPr>
          <p:nvPr>
            <p:ph sz="quarter" idx="46"/>
          </p:nvPr>
        </p:nvSpPr>
        <p:spPr>
          <a:xfrm>
            <a:off x="683568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Content Placeholder 15"/>
          <p:cNvSpPr>
            <a:spLocks noGrp="1"/>
          </p:cNvSpPr>
          <p:nvPr>
            <p:ph sz="quarter" idx="47"/>
          </p:nvPr>
        </p:nvSpPr>
        <p:spPr>
          <a:xfrm>
            <a:off x="1979712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sz="quarter" idx="48"/>
          </p:nvPr>
        </p:nvSpPr>
        <p:spPr>
          <a:xfrm>
            <a:off x="3275856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Content Placeholder 15"/>
          <p:cNvSpPr>
            <a:spLocks noGrp="1"/>
          </p:cNvSpPr>
          <p:nvPr>
            <p:ph sz="quarter" idx="49"/>
          </p:nvPr>
        </p:nvSpPr>
        <p:spPr>
          <a:xfrm>
            <a:off x="4572000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3" name="Content Placeholder 15"/>
          <p:cNvSpPr>
            <a:spLocks noGrp="1"/>
          </p:cNvSpPr>
          <p:nvPr>
            <p:ph sz="quarter" idx="50"/>
          </p:nvPr>
        </p:nvSpPr>
        <p:spPr>
          <a:xfrm>
            <a:off x="5868144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51"/>
          </p:nvPr>
        </p:nvSpPr>
        <p:spPr>
          <a:xfrm>
            <a:off x="7164288" y="1124744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52"/>
          </p:nvPr>
        </p:nvSpPr>
        <p:spPr>
          <a:xfrm>
            <a:off x="683568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Content Placeholder 15"/>
          <p:cNvSpPr>
            <a:spLocks noGrp="1"/>
          </p:cNvSpPr>
          <p:nvPr>
            <p:ph sz="quarter" idx="53"/>
          </p:nvPr>
        </p:nvSpPr>
        <p:spPr>
          <a:xfrm>
            <a:off x="1979712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Content Placeholder 15"/>
          <p:cNvSpPr>
            <a:spLocks noGrp="1"/>
          </p:cNvSpPr>
          <p:nvPr>
            <p:ph sz="quarter" idx="54"/>
          </p:nvPr>
        </p:nvSpPr>
        <p:spPr>
          <a:xfrm>
            <a:off x="3275856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Content Placeholder 15"/>
          <p:cNvSpPr>
            <a:spLocks noGrp="1"/>
          </p:cNvSpPr>
          <p:nvPr>
            <p:ph sz="quarter" idx="55"/>
          </p:nvPr>
        </p:nvSpPr>
        <p:spPr>
          <a:xfrm>
            <a:off x="4572000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7" name="Content Placeholder 15"/>
          <p:cNvSpPr>
            <a:spLocks noGrp="1"/>
          </p:cNvSpPr>
          <p:nvPr>
            <p:ph sz="quarter" idx="56"/>
          </p:nvPr>
        </p:nvSpPr>
        <p:spPr>
          <a:xfrm>
            <a:off x="5868144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8" name="Content Placeholder 15"/>
          <p:cNvSpPr>
            <a:spLocks noGrp="1"/>
          </p:cNvSpPr>
          <p:nvPr>
            <p:ph sz="quarter" idx="57"/>
          </p:nvPr>
        </p:nvSpPr>
        <p:spPr>
          <a:xfrm>
            <a:off x="7164288" y="2060848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9" name="Content Placeholder 15"/>
          <p:cNvSpPr>
            <a:spLocks noGrp="1"/>
          </p:cNvSpPr>
          <p:nvPr>
            <p:ph sz="quarter" idx="58"/>
          </p:nvPr>
        </p:nvSpPr>
        <p:spPr>
          <a:xfrm>
            <a:off x="683568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0" name="Content Placeholder 15"/>
          <p:cNvSpPr>
            <a:spLocks noGrp="1"/>
          </p:cNvSpPr>
          <p:nvPr>
            <p:ph sz="quarter" idx="59"/>
          </p:nvPr>
        </p:nvSpPr>
        <p:spPr>
          <a:xfrm>
            <a:off x="1979712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1" name="Content Placeholder 15"/>
          <p:cNvSpPr>
            <a:spLocks noGrp="1"/>
          </p:cNvSpPr>
          <p:nvPr>
            <p:ph sz="quarter" idx="60"/>
          </p:nvPr>
        </p:nvSpPr>
        <p:spPr>
          <a:xfrm>
            <a:off x="3275856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2" name="Content Placeholder 15"/>
          <p:cNvSpPr>
            <a:spLocks noGrp="1"/>
          </p:cNvSpPr>
          <p:nvPr>
            <p:ph sz="quarter" idx="61"/>
          </p:nvPr>
        </p:nvSpPr>
        <p:spPr>
          <a:xfrm>
            <a:off x="4572000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3" name="Content Placeholder 15"/>
          <p:cNvSpPr>
            <a:spLocks noGrp="1"/>
          </p:cNvSpPr>
          <p:nvPr>
            <p:ph sz="quarter" idx="62"/>
          </p:nvPr>
        </p:nvSpPr>
        <p:spPr>
          <a:xfrm>
            <a:off x="5868144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4" name="Content Placeholder 15"/>
          <p:cNvSpPr>
            <a:spLocks noGrp="1"/>
          </p:cNvSpPr>
          <p:nvPr>
            <p:ph sz="quarter" idx="63"/>
          </p:nvPr>
        </p:nvSpPr>
        <p:spPr>
          <a:xfrm>
            <a:off x="7164288" y="2996952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5" name="Content Placeholder 15"/>
          <p:cNvSpPr>
            <a:spLocks noGrp="1"/>
          </p:cNvSpPr>
          <p:nvPr>
            <p:ph sz="quarter" idx="64"/>
          </p:nvPr>
        </p:nvSpPr>
        <p:spPr>
          <a:xfrm>
            <a:off x="683568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6" name="Content Placeholder 15"/>
          <p:cNvSpPr>
            <a:spLocks noGrp="1"/>
          </p:cNvSpPr>
          <p:nvPr>
            <p:ph sz="quarter" idx="65"/>
          </p:nvPr>
        </p:nvSpPr>
        <p:spPr>
          <a:xfrm>
            <a:off x="1979712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7" name="Content Placeholder 15"/>
          <p:cNvSpPr>
            <a:spLocks noGrp="1"/>
          </p:cNvSpPr>
          <p:nvPr>
            <p:ph sz="quarter" idx="66"/>
          </p:nvPr>
        </p:nvSpPr>
        <p:spPr>
          <a:xfrm>
            <a:off x="3275856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8" name="Content Placeholder 15"/>
          <p:cNvSpPr>
            <a:spLocks noGrp="1"/>
          </p:cNvSpPr>
          <p:nvPr>
            <p:ph sz="quarter" idx="67"/>
          </p:nvPr>
        </p:nvSpPr>
        <p:spPr>
          <a:xfrm>
            <a:off x="4572000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9" name="Content Placeholder 15"/>
          <p:cNvSpPr>
            <a:spLocks noGrp="1"/>
          </p:cNvSpPr>
          <p:nvPr>
            <p:ph sz="quarter" idx="68"/>
          </p:nvPr>
        </p:nvSpPr>
        <p:spPr>
          <a:xfrm>
            <a:off x="5868144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0" name="Content Placeholder 15"/>
          <p:cNvSpPr>
            <a:spLocks noGrp="1"/>
          </p:cNvSpPr>
          <p:nvPr>
            <p:ph sz="quarter" idx="69"/>
          </p:nvPr>
        </p:nvSpPr>
        <p:spPr>
          <a:xfrm>
            <a:off x="7164288" y="3933056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1" name="Content Placeholder 15"/>
          <p:cNvSpPr>
            <a:spLocks noGrp="1"/>
          </p:cNvSpPr>
          <p:nvPr>
            <p:ph sz="quarter" idx="70"/>
          </p:nvPr>
        </p:nvSpPr>
        <p:spPr>
          <a:xfrm>
            <a:off x="683568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2" name="Content Placeholder 15"/>
          <p:cNvSpPr>
            <a:spLocks noGrp="1"/>
          </p:cNvSpPr>
          <p:nvPr>
            <p:ph sz="quarter" idx="71"/>
          </p:nvPr>
        </p:nvSpPr>
        <p:spPr>
          <a:xfrm>
            <a:off x="1979712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3" name="Content Placeholder 15"/>
          <p:cNvSpPr>
            <a:spLocks noGrp="1"/>
          </p:cNvSpPr>
          <p:nvPr>
            <p:ph sz="quarter" idx="72"/>
          </p:nvPr>
        </p:nvSpPr>
        <p:spPr>
          <a:xfrm>
            <a:off x="3275856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4" name="Content Placeholder 15"/>
          <p:cNvSpPr>
            <a:spLocks noGrp="1"/>
          </p:cNvSpPr>
          <p:nvPr>
            <p:ph sz="quarter" idx="73"/>
          </p:nvPr>
        </p:nvSpPr>
        <p:spPr>
          <a:xfrm>
            <a:off x="4572000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5" name="Content Placeholder 15"/>
          <p:cNvSpPr>
            <a:spLocks noGrp="1"/>
          </p:cNvSpPr>
          <p:nvPr>
            <p:ph sz="quarter" idx="74"/>
          </p:nvPr>
        </p:nvSpPr>
        <p:spPr>
          <a:xfrm>
            <a:off x="5868144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6" name="Content Placeholder 15"/>
          <p:cNvSpPr>
            <a:spLocks noGrp="1"/>
          </p:cNvSpPr>
          <p:nvPr>
            <p:ph sz="quarter" idx="75"/>
          </p:nvPr>
        </p:nvSpPr>
        <p:spPr>
          <a:xfrm>
            <a:off x="7164288" y="4869160"/>
            <a:ext cx="1224136" cy="864096"/>
          </a:xfrm>
          <a:prstGeom prst="rect">
            <a:avLst/>
          </a:prstGeom>
          <a:ln>
            <a:solidFill>
              <a:srgbClr val="002060"/>
            </a:solidFill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kumimoji="0" lang="lv-LV" sz="1800" dirty="0">
                <a:solidFill>
                  <a:srgbClr val="1B2845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7" name="Title 13"/>
          <p:cNvSpPr>
            <a:spLocks noGrp="1"/>
          </p:cNvSpPr>
          <p:nvPr>
            <p:ph type="title"/>
          </p:nvPr>
        </p:nvSpPr>
        <p:spPr>
          <a:xfrm>
            <a:off x="3023320" y="476672"/>
            <a:ext cx="5365104" cy="504056"/>
          </a:xfrm>
          <a:prstGeom prst="rect">
            <a:avLst/>
          </a:prstGeom>
        </p:spPr>
        <p:txBody>
          <a:bodyPr anchor="ctr" anchorCtr="0"/>
          <a:lstStyle>
            <a:lvl1pPr algn="r">
              <a:defRPr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>
  <p:cSld name="1_Virsraks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Content Placeholder 157" descr="RPR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72450" y="5991092"/>
            <a:ext cx="720725" cy="636853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4" name="Rectangle 10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/>
            <a:endParaRPr kumimoji="0" lang="lv-LV"/>
          </a:p>
        </p:txBody>
      </p:sp>
      <p:sp>
        <p:nvSpPr>
          <p:cNvPr id="15" name="Rectangle 3"/>
          <p:cNvSpPr>
            <a:spLocks noGrp="1"/>
          </p:cNvSpPr>
          <p:nvPr>
            <p:ph type="subTitle" idx="1" hasCustomPrompt="1"/>
          </p:nvPr>
        </p:nvSpPr>
        <p:spPr>
          <a:xfrm>
            <a:off x="179512" y="2852936"/>
            <a:ext cx="4824536" cy="261610"/>
          </a:xfrm>
          <a:prstGeom prst="rect">
            <a:avLst/>
          </a:prstGeom>
          <a:noFill/>
        </p:spPr>
        <p:txBody>
          <a:bodyPr wrap="square">
            <a:spAutoFit/>
          </a:bodyPr>
          <a:lstStyle>
            <a:lvl1pPr marL="0" indent="0" algn="l" eaLnBrk="1" latinLnBrk="0" hangingPunct="1">
              <a:buNone/>
              <a:defRPr kumimoji="0" lang="lv-LV" sz="1100" b="0" baseline="0">
                <a:solidFill>
                  <a:srgbClr val="003456"/>
                </a:solidFill>
                <a:effectLst/>
              </a:defRPr>
            </a:lvl1pPr>
            <a:lvl2pPr marL="457200" indent="0" algn="ctr" eaLnBrk="1" latinLnBrk="0" hangingPunct="1">
              <a:buNone/>
            </a:lvl2pPr>
            <a:lvl3pPr marL="914400" indent="0" algn="ctr" eaLnBrk="1" latinLnBrk="0" hangingPunct="1">
              <a:buNone/>
            </a:lvl3pPr>
            <a:lvl4pPr marL="1371600" indent="0" algn="ctr" eaLnBrk="1" latinLnBrk="0" hangingPunct="1">
              <a:buNone/>
            </a:lvl4pPr>
            <a:lvl5pPr marL="1828800" indent="0" algn="ctr" eaLnBrk="1" latinLnBrk="0" hangingPunct="1">
              <a:buNone/>
            </a:lvl5pPr>
            <a:lvl6pPr marL="2286000" indent="0" algn="ctr" eaLnBrk="1" latinLnBrk="0" hangingPunct="1">
              <a:buNone/>
            </a:lvl6pPr>
            <a:lvl7pPr marL="2743200" indent="0" algn="ctr" eaLnBrk="1" latinLnBrk="0" hangingPunct="1">
              <a:buNone/>
            </a:lvl7pPr>
            <a:lvl8pPr marL="3200400" indent="0" algn="ctr" eaLnBrk="1" latinLnBrk="0" hangingPunct="1">
              <a:buNone/>
            </a:lvl8pPr>
            <a:lvl9pPr marL="3657600" indent="0" algn="ctr" eaLnBrk="1" latinLnBrk="0" hangingPunct="1">
              <a:buNone/>
            </a:lvl9pPr>
            <a:extLst/>
          </a:lstStyle>
          <a:p>
            <a:r>
              <a:rPr kumimoji="0" lang="lv-LV" dirty="0" smtClean="0"/>
              <a:t>Informācija par autoru</a:t>
            </a:r>
            <a:endParaRPr kumimoji="0" lang="lv-LV" dirty="0"/>
          </a:p>
        </p:txBody>
      </p:sp>
      <p:sp>
        <p:nvSpPr>
          <p:cNvPr id="17" name="Rectangle 2"/>
          <p:cNvSpPr>
            <a:spLocks noGrp="1"/>
          </p:cNvSpPr>
          <p:nvPr>
            <p:ph type="ctrTitle" hasCustomPrompt="1"/>
          </p:nvPr>
        </p:nvSpPr>
        <p:spPr>
          <a:xfrm>
            <a:off x="179512" y="1816521"/>
            <a:ext cx="8712968" cy="936104"/>
          </a:xfrm>
          <a:prstGeom prst="rect">
            <a:avLst/>
          </a:prstGeom>
          <a:noFill/>
        </p:spPr>
        <p:txBody>
          <a:bodyPr vert="horz" anchor="ctr" anchorCtr="0"/>
          <a:lstStyle>
            <a:lvl1pPr algn="l" eaLnBrk="1" latinLnBrk="0" hangingPunct="1">
              <a:defRPr kumimoji="0" lang="lv-LV" sz="3200" b="0" cap="all" spc="150" baseline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defRPr>
            </a:lvl1pPr>
            <a:extLst/>
          </a:lstStyle>
          <a:p>
            <a:pPr eaLnBrk="1" latinLnBrk="0" hangingPunct="1"/>
            <a:r>
              <a:rPr lang="lv-LV" dirty="0" smtClean="0"/>
              <a:t>Prezentācijas nosaukums...</a:t>
            </a:r>
            <a:endParaRPr dirty="0"/>
          </a:p>
        </p:txBody>
      </p:sp>
      <p:pic>
        <p:nvPicPr>
          <p:cNvPr id="18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80112" y="1312465"/>
            <a:ext cx="3563888" cy="5063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07504" y="692696"/>
            <a:ext cx="3276364" cy="1115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9175030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adaļas galve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157" descr="RPR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991225"/>
            <a:ext cx="7207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Rectangle 18"/>
          <p:cNvSpPr/>
          <p:nvPr/>
        </p:nvSpPr>
        <p:spPr>
          <a:xfrm>
            <a:off x="0" y="1816100"/>
            <a:ext cx="9144000" cy="936625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0" name="Rectangle 10"/>
          <p:cNvSpPr/>
          <p:nvPr/>
        </p:nvSpPr>
        <p:spPr>
          <a:xfrm>
            <a:off x="0" y="1816521"/>
            <a:ext cx="9144000" cy="9361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1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312863"/>
            <a:ext cx="356393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Content Placeholder 157" descr="RPR2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172450" y="5991225"/>
            <a:ext cx="720725" cy="6365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580063" y="1312863"/>
            <a:ext cx="3563937" cy="50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" name="Picture 5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07950" y="695325"/>
            <a:ext cx="3276600" cy="1116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31"/>
          <p:cNvSpPr>
            <a:spLocks noGrp="1"/>
          </p:cNvSpPr>
          <p:nvPr>
            <p:ph sz="quarter" idx="27"/>
          </p:nvPr>
        </p:nvSpPr>
        <p:spPr>
          <a:xfrm>
            <a:off x="4211960" y="5949279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31"/>
          <p:cNvSpPr>
            <a:spLocks noGrp="1"/>
          </p:cNvSpPr>
          <p:nvPr>
            <p:ph sz="quarter" idx="28"/>
          </p:nvPr>
        </p:nvSpPr>
        <p:spPr>
          <a:xfrm>
            <a:off x="5796136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31"/>
          <p:cNvSpPr>
            <a:spLocks noGrp="1"/>
          </p:cNvSpPr>
          <p:nvPr>
            <p:ph sz="quarter" idx="29"/>
          </p:nvPr>
        </p:nvSpPr>
        <p:spPr>
          <a:xfrm>
            <a:off x="6588224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7" name="Content Placeholder 31"/>
          <p:cNvSpPr>
            <a:spLocks noGrp="1"/>
          </p:cNvSpPr>
          <p:nvPr>
            <p:ph sz="quarter" idx="30"/>
          </p:nvPr>
        </p:nvSpPr>
        <p:spPr>
          <a:xfrm>
            <a:off x="7380312" y="5949279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Rectangle 2"/>
          <p:cNvSpPr>
            <a:spLocks noGrp="1"/>
          </p:cNvSpPr>
          <p:nvPr>
            <p:ph type="ctrTitle"/>
          </p:nvPr>
        </p:nvSpPr>
        <p:spPr>
          <a:xfrm>
            <a:off x="179512" y="1816521"/>
            <a:ext cx="8712968" cy="936104"/>
          </a:xfrm>
          <a:prstGeom prst="rect">
            <a:avLst/>
          </a:prstGeom>
          <a:noFill/>
        </p:spPr>
        <p:txBody>
          <a:bodyPr vert="horz" anchor="ctr" anchorCtr="0"/>
          <a:lstStyle>
            <a:lvl1pPr algn="l" rtl="0" eaLnBrk="1" latinLnBrk="0" hangingPunct="1">
              <a:spcBef>
                <a:spcPct val="0"/>
              </a:spcBef>
              <a:buNone/>
              <a:defRPr kumimoji="0" lang="lv-LV" sz="2000" b="0" cap="all" spc="150" baseline="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ea typeface="+mj-ea"/>
                <a:cs typeface="Arial" pitchFamily="34" charset="0"/>
              </a:defRPr>
            </a:lvl1pPr>
            <a:extLst/>
          </a:lstStyle>
          <a:p>
            <a:r>
              <a:rPr lang="en-US" dirty="0" smtClean="0"/>
              <a:t>Click to edit Master title style</a:t>
            </a:r>
            <a:endParaRPr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7_Vien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Content Placeholder 15"/>
          <p:cNvSpPr>
            <a:spLocks noGrp="1"/>
          </p:cNvSpPr>
          <p:nvPr>
            <p:ph sz="quarter" idx="33"/>
          </p:nvPr>
        </p:nvSpPr>
        <p:spPr>
          <a:xfrm>
            <a:off x="395536" y="1124744"/>
            <a:ext cx="7992888" cy="4752528"/>
          </a:xfrm>
          <a:prstGeom prst="rect">
            <a:avLst/>
          </a:prstGeom>
          <a:ln>
            <a:noFill/>
          </a:ln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8" name="Title 15"/>
          <p:cNvSpPr>
            <a:spLocks noGrp="1"/>
          </p:cNvSpPr>
          <p:nvPr>
            <p:ph type="title" hasCustomPrompt="1"/>
          </p:nvPr>
        </p:nvSpPr>
        <p:spPr>
          <a:xfrm>
            <a:off x="395536" y="404664"/>
            <a:ext cx="7992888" cy="576064"/>
          </a:xfrm>
          <a:prstGeom prst="rect">
            <a:avLst/>
          </a:prstGeom>
        </p:spPr>
        <p:txBody>
          <a:bodyPr anchor="ctr">
            <a:normAutofit/>
          </a:bodyPr>
          <a:lstStyle>
            <a:lvl1pPr algn="r">
              <a:defRPr sz="2800"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lv-LV" dirty="0" smtClean="0"/>
              <a:t>Virsraksts...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14383475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Content Placeholder 31"/>
          <p:cNvSpPr>
            <a:spLocks noGrp="1"/>
          </p:cNvSpPr>
          <p:nvPr>
            <p:ph sz="quarter" idx="27"/>
          </p:nvPr>
        </p:nvSpPr>
        <p:spPr>
          <a:xfrm>
            <a:off x="3563888" y="6021368"/>
            <a:ext cx="1584096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3"/>
          </p:nvPr>
        </p:nvSpPr>
        <p:spPr>
          <a:xfrm>
            <a:off x="395536" y="1124744"/>
            <a:ext cx="7992888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8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en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2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3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3"/>
          </p:nvPr>
        </p:nvSpPr>
        <p:spPr>
          <a:xfrm>
            <a:off x="395536" y="1124744"/>
            <a:ext cx="7992888" cy="4752528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8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2" name="Rectangle 8"/>
          <p:cNvSpPr>
            <a:spLocks noGrp="1"/>
          </p:cNvSpPr>
          <p:nvPr>
            <p:ph type="body" sz="quarter" idx="31"/>
          </p:nvPr>
        </p:nvSpPr>
        <p:spPr>
          <a:xfrm>
            <a:off x="301521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1" name="Rectangle 8"/>
          <p:cNvSpPr>
            <a:spLocks noGrp="1"/>
          </p:cNvSpPr>
          <p:nvPr>
            <p:ph type="body" sz="quarter" idx="32"/>
          </p:nvPr>
        </p:nvSpPr>
        <p:spPr>
          <a:xfrm>
            <a:off x="4427984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3"/>
          </p:nvPr>
        </p:nvSpPr>
        <p:spPr>
          <a:xfrm>
            <a:off x="323850" y="1340544"/>
            <a:ext cx="3960118" cy="4464719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4"/>
          </p:nvPr>
        </p:nvSpPr>
        <p:spPr>
          <a:xfrm>
            <a:off x="4427984" y="1340768"/>
            <a:ext cx="3960118" cy="4464719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vdaļīg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Content Placeholder 31"/>
          <p:cNvSpPr>
            <a:spLocks noGrp="1"/>
          </p:cNvSpPr>
          <p:nvPr>
            <p:ph sz="quarter" idx="27"/>
          </p:nvPr>
        </p:nvSpPr>
        <p:spPr>
          <a:xfrm>
            <a:off x="3707904" y="6021368"/>
            <a:ext cx="144008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6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7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1"/>
          </p:nvPr>
        </p:nvSpPr>
        <p:spPr>
          <a:xfrm>
            <a:off x="323850" y="1124520"/>
            <a:ext cx="3960118" cy="46807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32"/>
          </p:nvPr>
        </p:nvSpPr>
        <p:spPr>
          <a:xfrm>
            <a:off x="4427984" y="1124744"/>
            <a:ext cx="3960118" cy="46807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īsdaļīgs: 1 pa kreisi, 2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1" name="Rectangle 8"/>
          <p:cNvSpPr>
            <a:spLocks noGrp="1"/>
          </p:cNvSpPr>
          <p:nvPr>
            <p:ph type="body" sz="quarter" idx="31"/>
          </p:nvPr>
        </p:nvSpPr>
        <p:spPr>
          <a:xfrm>
            <a:off x="301521" y="1124744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5" name="Rectangle 8"/>
          <p:cNvSpPr>
            <a:spLocks noGrp="1"/>
          </p:cNvSpPr>
          <p:nvPr>
            <p:ph type="body" sz="quarter" idx="32"/>
          </p:nvPr>
        </p:nvSpPr>
        <p:spPr>
          <a:xfrm>
            <a:off x="323528" y="3429000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4" name="Content Placeholder 15"/>
          <p:cNvSpPr>
            <a:spLocks noGrp="1"/>
          </p:cNvSpPr>
          <p:nvPr>
            <p:ph sz="quarter" idx="33"/>
          </p:nvPr>
        </p:nvSpPr>
        <p:spPr>
          <a:xfrm>
            <a:off x="4427984" y="1124744"/>
            <a:ext cx="3960118" cy="46807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4"/>
          </p:nvPr>
        </p:nvSpPr>
        <p:spPr>
          <a:xfrm>
            <a:off x="323528" y="1340768"/>
            <a:ext cx="3960118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5"/>
          </p:nvPr>
        </p:nvSpPr>
        <p:spPr>
          <a:xfrm>
            <a:off x="323528" y="3645024"/>
            <a:ext cx="3960118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8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rīsdaļīgs: 1 pa kreisi, 2 pa lab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4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1" name="Content Placeholder 15"/>
          <p:cNvSpPr>
            <a:spLocks noGrp="1"/>
          </p:cNvSpPr>
          <p:nvPr>
            <p:ph sz="quarter" idx="33"/>
          </p:nvPr>
        </p:nvSpPr>
        <p:spPr>
          <a:xfrm>
            <a:off x="4427984" y="1124744"/>
            <a:ext cx="3960118" cy="468074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3" name="Content Placeholder 15"/>
          <p:cNvSpPr>
            <a:spLocks noGrp="1"/>
          </p:cNvSpPr>
          <p:nvPr>
            <p:ph sz="quarter" idx="34"/>
          </p:nvPr>
        </p:nvSpPr>
        <p:spPr>
          <a:xfrm>
            <a:off x="395536" y="3501008"/>
            <a:ext cx="3960118" cy="2304255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1124745"/>
            <a:ext cx="3960118" cy="2376264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rīsdaļīgs: 1 augšā, 2 apakš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4" name="Content Placeholder 31"/>
          <p:cNvSpPr>
            <a:spLocks noGrp="1"/>
          </p:cNvSpPr>
          <p:nvPr>
            <p:ph sz="quarter" idx="27"/>
          </p:nvPr>
        </p:nvSpPr>
        <p:spPr>
          <a:xfrm>
            <a:off x="3635896" y="6021368"/>
            <a:ext cx="1512088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5" name="Content Placeholder 31"/>
          <p:cNvSpPr>
            <a:spLocks noGrp="1"/>
          </p:cNvSpPr>
          <p:nvPr>
            <p:ph sz="quarter" idx="28"/>
          </p:nvPr>
        </p:nvSpPr>
        <p:spPr>
          <a:xfrm>
            <a:off x="5220072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6" name="Content Placeholder 31"/>
          <p:cNvSpPr>
            <a:spLocks noGrp="1"/>
          </p:cNvSpPr>
          <p:nvPr>
            <p:ph sz="quarter" idx="29"/>
          </p:nvPr>
        </p:nvSpPr>
        <p:spPr>
          <a:xfrm>
            <a:off x="6012160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37" name="Content Placeholder 31"/>
          <p:cNvSpPr>
            <a:spLocks noGrp="1"/>
          </p:cNvSpPr>
          <p:nvPr>
            <p:ph sz="quarter" idx="30"/>
          </p:nvPr>
        </p:nvSpPr>
        <p:spPr>
          <a:xfrm>
            <a:off x="6804248" y="6021368"/>
            <a:ext cx="720000" cy="720000"/>
          </a:xfrm>
          <a:prstGeom prst="rect">
            <a:avLst/>
          </a:prstGeom>
        </p:spPr>
        <p:txBody>
          <a:bodyPr/>
          <a:lstStyle>
            <a:lvl1pPr>
              <a:defRPr b="1" baseline="0">
                <a:solidFill>
                  <a:srgbClr val="003456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29" name="Rectangle 8"/>
          <p:cNvSpPr>
            <a:spLocks noGrp="1"/>
          </p:cNvSpPr>
          <p:nvPr>
            <p:ph type="body" sz="quarter" idx="33"/>
          </p:nvPr>
        </p:nvSpPr>
        <p:spPr>
          <a:xfrm>
            <a:off x="395536" y="1124744"/>
            <a:ext cx="799288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3" name="Rectangle 8"/>
          <p:cNvSpPr>
            <a:spLocks noGrp="1"/>
          </p:cNvSpPr>
          <p:nvPr>
            <p:ph type="body" sz="quarter" idx="32"/>
          </p:nvPr>
        </p:nvSpPr>
        <p:spPr>
          <a:xfrm>
            <a:off x="390528" y="3501008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7" name="Rectangle 8"/>
          <p:cNvSpPr>
            <a:spLocks noGrp="1"/>
          </p:cNvSpPr>
          <p:nvPr>
            <p:ph type="body" sz="quarter" idx="34"/>
          </p:nvPr>
        </p:nvSpPr>
        <p:spPr>
          <a:xfrm>
            <a:off x="4427984" y="3501008"/>
            <a:ext cx="3965448" cy="216024"/>
          </a:xfrm>
          <a:prstGeom prst="rect">
            <a:avLst/>
          </a:prstGeom>
          <a:gradFill flip="none" rotWithShape="1">
            <a:gsLst>
              <a:gs pos="5000">
                <a:srgbClr val="003E6C"/>
              </a:gs>
              <a:gs pos="55000">
                <a:srgbClr val="0070C0"/>
              </a:gs>
              <a:gs pos="97000">
                <a:srgbClr val="003E6C"/>
              </a:gs>
            </a:gsLst>
            <a:lin ang="2700000" scaled="1"/>
            <a:tileRect/>
          </a:gradFill>
        </p:spPr>
        <p:txBody>
          <a:bodyPr/>
          <a:lstStyle>
            <a:lvl1pPr eaLnBrk="1" latinLnBrk="0" hangingPunct="1">
              <a:defRPr kumimoji="0" lang="lv-LV" b="0">
                <a:solidFill>
                  <a:schemeClr val="bg1"/>
                </a:solidFill>
              </a:defRPr>
            </a:lvl1pPr>
            <a:extLst/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15" name="Content Placeholder 15"/>
          <p:cNvSpPr>
            <a:spLocks noGrp="1"/>
          </p:cNvSpPr>
          <p:nvPr>
            <p:ph sz="quarter" idx="35"/>
          </p:nvPr>
        </p:nvSpPr>
        <p:spPr>
          <a:xfrm>
            <a:off x="395536" y="3717031"/>
            <a:ext cx="3960118" cy="2088232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36"/>
          </p:nvPr>
        </p:nvSpPr>
        <p:spPr>
          <a:xfrm>
            <a:off x="4427984" y="3717031"/>
            <a:ext cx="3960118" cy="2088233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7" name="Content Placeholder 15"/>
          <p:cNvSpPr>
            <a:spLocks noGrp="1"/>
          </p:cNvSpPr>
          <p:nvPr>
            <p:ph sz="quarter" idx="37"/>
          </p:nvPr>
        </p:nvSpPr>
        <p:spPr>
          <a:xfrm>
            <a:off x="395536" y="1340768"/>
            <a:ext cx="7992888" cy="2160240"/>
          </a:xfrm>
          <a:prstGeom prst="rect">
            <a:avLst/>
          </a:prstGeom>
        </p:spPr>
        <p:txBody>
          <a:bodyPr>
            <a:normAutofit/>
          </a:bodyPr>
          <a:lstStyle>
            <a:lvl1pPr marL="92075" indent="-92075">
              <a:buFont typeface="Arial" pitchFamily="34" charset="0"/>
              <a:buChar char="•"/>
              <a:defRPr sz="1800">
                <a:solidFill>
                  <a:srgbClr val="002060"/>
                </a:solidFill>
              </a:defRPr>
            </a:lvl1pPr>
            <a:lvl2pPr>
              <a:buFont typeface="Wingdings" pitchFamily="2" charset="2"/>
              <a:buChar char="ü"/>
              <a:defRPr sz="1800">
                <a:solidFill>
                  <a:srgbClr val="002060"/>
                </a:solidFill>
              </a:defRPr>
            </a:lvl2pPr>
            <a:lvl3pPr>
              <a:buFont typeface="Wingdings" pitchFamily="2" charset="2"/>
              <a:buChar char="Ø"/>
              <a:defRPr sz="1800">
                <a:solidFill>
                  <a:srgbClr val="002060"/>
                </a:solidFill>
              </a:defRPr>
            </a:lvl3pPr>
            <a:lvl4pPr>
              <a:buFont typeface="Wingdings" pitchFamily="2" charset="2"/>
              <a:buChar char="v"/>
              <a:defRPr sz="1800">
                <a:solidFill>
                  <a:srgbClr val="002060"/>
                </a:solidFill>
              </a:defRPr>
            </a:lvl4pPr>
            <a:lvl5pPr>
              <a:buFont typeface="Courier New" pitchFamily="49" charset="0"/>
              <a:buChar char="o"/>
              <a:defRPr sz="1800">
                <a:solidFill>
                  <a:srgbClr val="002060"/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v-LV" dirty="0"/>
          </a:p>
        </p:txBody>
      </p:sp>
      <p:sp>
        <p:nvSpPr>
          <p:cNvPr id="19" name="Title 15"/>
          <p:cNvSpPr>
            <a:spLocks noGrp="1"/>
          </p:cNvSpPr>
          <p:nvPr>
            <p:ph type="title"/>
          </p:nvPr>
        </p:nvSpPr>
        <p:spPr>
          <a:xfrm>
            <a:off x="2915816" y="404664"/>
            <a:ext cx="5472608" cy="576064"/>
          </a:xfrm>
          <a:prstGeom prst="rect">
            <a:avLst/>
          </a:prstGeom>
        </p:spPr>
        <p:txBody>
          <a:bodyPr anchor="ctr"/>
          <a:lstStyle>
            <a:lvl1pPr algn="r">
              <a:defRPr b="1" baseline="0">
                <a:solidFill>
                  <a:srgbClr val="005696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Unicode MS" pitchFamily="34" charset="-128"/>
                <a:ea typeface="Arial Unicode MS" pitchFamily="34" charset="-128"/>
                <a:cs typeface="Arial Unicode MS" pitchFamily="34" charset="-128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lv-LV" dirty="0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 rot="5400000">
            <a:off x="5445125" y="3159125"/>
            <a:ext cx="6858000" cy="539750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1" name="Rectangle 10"/>
          <p:cNvSpPr/>
          <p:nvPr/>
        </p:nvSpPr>
        <p:spPr>
          <a:xfrm>
            <a:off x="0" y="0"/>
            <a:ext cx="76200" cy="6858000"/>
          </a:xfrm>
          <a:prstGeom prst="rect">
            <a:avLst/>
          </a:prstGeom>
          <a:solidFill>
            <a:schemeClr val="accent4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3" name="Rectangle 10"/>
          <p:cNvSpPr/>
          <p:nvPr/>
        </p:nvSpPr>
        <p:spPr>
          <a:xfrm rot="5400000">
            <a:off x="5445224" y="3159224"/>
            <a:ext cx="6858000" cy="539552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5" name="Rectangle 14"/>
          <p:cNvSpPr/>
          <p:nvPr/>
        </p:nvSpPr>
        <p:spPr>
          <a:xfrm rot="16200000">
            <a:off x="-3375025" y="3375025"/>
            <a:ext cx="6858000" cy="107950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032" name="Content Placeholder 157" descr="RPR2.jpg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667625" y="6021388"/>
            <a:ext cx="72072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Rectangle 10"/>
          <p:cNvSpPr/>
          <p:nvPr/>
        </p:nvSpPr>
        <p:spPr>
          <a:xfrm rot="5400000">
            <a:off x="-3375248" y="3375248"/>
            <a:ext cx="6858000" cy="1075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sp>
        <p:nvSpPr>
          <p:cNvPr id="17" name="Rectangle 16"/>
          <p:cNvSpPr/>
          <p:nvPr/>
        </p:nvSpPr>
        <p:spPr>
          <a:xfrm rot="16200000">
            <a:off x="-3375025" y="3375025"/>
            <a:ext cx="6858000" cy="107950"/>
          </a:xfrm>
          <a:prstGeom prst="rect">
            <a:avLst/>
          </a:prstGeom>
          <a:solidFill>
            <a:srgbClr val="003456"/>
          </a:soli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037" name="Content Placeholder 157" descr="RPR2.jpg"/>
          <p:cNvPicPr>
            <a:picLocks noChangeAspect="1"/>
          </p:cNvPicPr>
          <p:nvPr/>
        </p:nvPicPr>
        <p:blipFill>
          <a:blip r:embed="rId22"/>
          <a:srcRect/>
          <a:stretch>
            <a:fillRect/>
          </a:stretch>
        </p:blipFill>
        <p:spPr bwMode="auto">
          <a:xfrm>
            <a:off x="7667625" y="6021388"/>
            <a:ext cx="720725" cy="636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" name="Rectangle 10"/>
          <p:cNvSpPr/>
          <p:nvPr/>
        </p:nvSpPr>
        <p:spPr>
          <a:xfrm rot="5400000">
            <a:off x="-3375248" y="3375248"/>
            <a:ext cx="6858000" cy="107504"/>
          </a:xfrm>
          <a:prstGeom prst="rect">
            <a:avLst/>
          </a:prstGeom>
          <a:gradFill flip="none" rotWithShape="1">
            <a:gsLst>
              <a:gs pos="14000">
                <a:srgbClr val="0066AB"/>
              </a:gs>
              <a:gs pos="50000">
                <a:srgbClr val="0066AB">
                  <a:alpha val="29000"/>
                </a:srgbClr>
              </a:gs>
              <a:gs pos="100000">
                <a:srgbClr val="0066AB">
                  <a:alpha val="82000"/>
                </a:srgbClr>
              </a:gs>
            </a:gsLst>
            <a:lin ang="2700000" scaled="1"/>
            <a:tileRect/>
          </a:gradFill>
          <a:ln w="25400" cap="rnd" cmpd="sng" algn="ctr">
            <a:noFill/>
            <a:prstDash val="solid"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lv-LV"/>
          </a:p>
        </p:txBody>
      </p:sp>
      <p:pic>
        <p:nvPicPr>
          <p:cNvPr id="1041" name="Picture 5"/>
          <p:cNvPicPr>
            <a:picLocks noChangeAspect="1" noChangeArrowheads="1"/>
          </p:cNvPicPr>
          <p:nvPr/>
        </p:nvPicPr>
        <p:blipFill>
          <a:blip r:embed="rId23"/>
          <a:srcRect/>
          <a:stretch>
            <a:fillRect/>
          </a:stretch>
        </p:blipFill>
        <p:spPr bwMode="auto">
          <a:xfrm>
            <a:off x="301625" y="188913"/>
            <a:ext cx="252095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  <p:sldLayoutId id="2147483731" r:id="rId12"/>
    <p:sldLayoutId id="2147483732" r:id="rId13"/>
    <p:sldLayoutId id="2147483733" r:id="rId14"/>
    <p:sldLayoutId id="2147483734" r:id="rId15"/>
    <p:sldLayoutId id="2147483735" r:id="rId16"/>
    <p:sldLayoutId id="2147483736" r:id="rId17"/>
    <p:sldLayoutId id="2147483737" r:id="rId18"/>
    <p:sldLayoutId id="2147483738" r:id="rId19"/>
    <p:sldLayoutId id="2147483768" r:id="rId20"/>
  </p:sldLayoutIdLst>
  <p:transition>
    <p:fade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lang="lv-LV" sz="2400" cap="small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400">
          <a:solidFill>
            <a:schemeClr val="bg1"/>
          </a:solidFill>
          <a:latin typeface="Arial" pitchFamily="34" charset="0"/>
          <a:cs typeface="Arial" pitchFamily="34" charset="0"/>
        </a:defRPr>
      </a:lvl9pPr>
      <a:extLst/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lang="lv-LV" sz="11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lang="lv-LV" sz="1100">
          <a:solidFill>
            <a:schemeClr val="tx1"/>
          </a:solidFill>
          <a:latin typeface="+mn-lt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lang="lv-LV" sz="1100">
          <a:solidFill>
            <a:schemeClr val="tx1"/>
          </a:solidFill>
          <a:latin typeface="+mn-lt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lang="lv-LV" sz="1100">
          <a:solidFill>
            <a:schemeClr val="tx1"/>
          </a:solidFill>
          <a:latin typeface="+mn-lt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lang="lv-LV" sz="1100">
          <a:solidFill>
            <a:schemeClr val="tx1"/>
          </a:solidFill>
          <a:latin typeface="+mn-lt"/>
          <a:ea typeface="+mn-ea"/>
          <a:cs typeface="Arial" pitchFamily="34" charset="0"/>
        </a:defRPr>
      </a:lvl5pPr>
      <a:lvl6pPr marL="25146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har char="•"/>
        <a:defRPr kumimoji="0" lang="lv-LV" sz="20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lang="lv-LV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urbact.eu/urbactiii-1st-call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3491880" y="4581128"/>
            <a:ext cx="4536504" cy="2566857"/>
          </a:xfrm>
        </p:spPr>
        <p:txBody>
          <a:bodyPr/>
          <a:lstStyle/>
          <a:p>
            <a:pPr algn="r"/>
            <a:r>
              <a:rPr lang="lv-LV" sz="1800" dirty="0" smtClean="0">
                <a:solidFill>
                  <a:schemeClr val="accent2">
                    <a:lumMod val="50000"/>
                  </a:schemeClr>
                </a:solidFill>
              </a:rPr>
              <a:t>Rīgas </a:t>
            </a:r>
            <a:r>
              <a:rPr lang="lv-LV" sz="1800" dirty="0">
                <a:solidFill>
                  <a:schemeClr val="accent2">
                    <a:lumMod val="50000"/>
                  </a:schemeClr>
                </a:solidFill>
              </a:rPr>
              <a:t>plānošanas reģiona </a:t>
            </a:r>
          </a:p>
          <a:p>
            <a:pPr algn="r"/>
            <a:r>
              <a:rPr lang="lv-LV" sz="1800" dirty="0">
                <a:solidFill>
                  <a:schemeClr val="accent2">
                    <a:lumMod val="50000"/>
                  </a:schemeClr>
                </a:solidFill>
              </a:rPr>
              <a:t>Attīstības padomes sēde</a:t>
            </a:r>
          </a:p>
          <a:p>
            <a:pPr algn="r"/>
            <a:r>
              <a:rPr lang="lv-LV" sz="1800" dirty="0">
                <a:solidFill>
                  <a:schemeClr val="accent2">
                    <a:lumMod val="50000"/>
                  </a:schemeClr>
                </a:solidFill>
              </a:rPr>
              <a:t>24.04.2015.</a:t>
            </a:r>
          </a:p>
          <a:p>
            <a:pPr algn="r"/>
            <a:endParaRPr lang="lv-LV" sz="1800" dirty="0">
              <a:solidFill>
                <a:schemeClr val="accent2">
                  <a:lumMod val="50000"/>
                </a:schemeClr>
              </a:solidFill>
            </a:endParaRPr>
          </a:p>
          <a:p>
            <a:pPr algn="r"/>
            <a:r>
              <a:rPr lang="lv-LV" sz="1200" dirty="0">
                <a:solidFill>
                  <a:schemeClr val="accent2">
                    <a:lumMod val="50000"/>
                  </a:schemeClr>
                </a:solidFill>
              </a:rPr>
              <a:t>Inga Brieze</a:t>
            </a:r>
          </a:p>
          <a:p>
            <a:pPr algn="r"/>
            <a:r>
              <a:rPr lang="lv-LV" sz="1200" dirty="0">
                <a:solidFill>
                  <a:schemeClr val="accent2">
                    <a:lumMod val="50000"/>
                  </a:schemeClr>
                </a:solidFill>
              </a:rPr>
              <a:t>Starptautisko projektu nodaļas vadītāja</a:t>
            </a:r>
          </a:p>
          <a:p>
            <a:pPr algn="r"/>
            <a:r>
              <a:rPr lang="lv-LV" sz="1200" dirty="0" err="1">
                <a:solidFill>
                  <a:schemeClr val="accent2">
                    <a:lumMod val="50000"/>
                  </a:schemeClr>
                </a:solidFill>
              </a:rPr>
              <a:t>Inga.brieze@rpr.gov.lv</a:t>
            </a:r>
            <a:endParaRPr lang="lv-LV" sz="1200" dirty="0">
              <a:solidFill>
                <a:schemeClr val="accent2">
                  <a:lumMod val="50000"/>
                </a:schemeClr>
              </a:solidFill>
            </a:endParaRPr>
          </a:p>
          <a:p>
            <a:endParaRPr lang="lv-LV" sz="1800" dirty="0">
              <a:latin typeface="+mn-lt"/>
            </a:endParaRPr>
          </a:p>
          <a:p>
            <a:endParaRPr lang="lv-LV" dirty="0"/>
          </a:p>
        </p:txBody>
      </p:sp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304800" y="1828800"/>
            <a:ext cx="8712968" cy="936104"/>
          </a:xfrm>
        </p:spPr>
        <p:txBody>
          <a:bodyPr/>
          <a:lstStyle/>
          <a:p>
            <a:r>
              <a:rPr lang="lv-LV" sz="2400" b="1" dirty="0" smtClean="0"/>
              <a:t>Eiropas teritoriālās sadarbības programmu 2014.-2020.gadam aktualitātes</a:t>
            </a:r>
            <a:endParaRPr lang="lv-LV" sz="2400" dirty="0"/>
          </a:p>
        </p:txBody>
      </p:sp>
    </p:spTree>
    <p:extLst>
      <p:ext uri="{BB962C8B-B14F-4D97-AF65-F5344CB8AC3E}">
        <p14:creationId xmlns:p14="http://schemas.microsoft.com/office/powerpoint/2010/main" val="341401570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quarter" idx="27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lv-LV" sz="1900" dirty="0"/>
              <a:t>	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Content Placeholder 8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11" name="Text Placeholder 10"/>
          <p:cNvSpPr>
            <a:spLocks noGrp="1"/>
          </p:cNvSpPr>
          <p:nvPr>
            <p:ph type="body" sz="quarter" idx="32"/>
          </p:nvPr>
        </p:nvSpPr>
        <p:spPr>
          <a:xfrm>
            <a:off x="390528" y="1124744"/>
            <a:ext cx="3965448" cy="504055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Igaunijas-Latvijas programm</a:t>
            </a:r>
            <a:r>
              <a:rPr lang="lv-LV" sz="2000" dirty="0"/>
              <a:t>a</a:t>
            </a:r>
          </a:p>
          <a:p>
            <a:endParaRPr lang="lv-LV" dirty="0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44"/>
          </p:nvPr>
        </p:nvSpPr>
        <p:spPr>
          <a:xfrm>
            <a:off x="4427984" y="1124744"/>
            <a:ext cx="3965448" cy="504055"/>
          </a:xfrm>
        </p:spPr>
        <p:txBody>
          <a:bodyPr/>
          <a:lstStyle/>
          <a:p>
            <a:pPr marL="0" indent="0">
              <a:buNone/>
            </a:pPr>
            <a:r>
              <a:rPr lang="lv-LV" sz="2000" dirty="0"/>
              <a:t>Latvijas-Krievijas programma</a:t>
            </a:r>
          </a:p>
          <a:p>
            <a:endParaRPr lang="lv-LV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45"/>
          </p:nvPr>
        </p:nvSpPr>
        <p:spPr>
          <a:xfrm>
            <a:off x="395536" y="2636912"/>
            <a:ext cx="3965448" cy="504056"/>
          </a:xfrm>
        </p:spPr>
        <p:txBody>
          <a:bodyPr/>
          <a:lstStyle/>
          <a:p>
            <a:pPr marL="0" indent="0">
              <a:buNone/>
            </a:pPr>
            <a:r>
              <a:rPr lang="sv-SE" sz="2000" dirty="0"/>
              <a:t>Centrālā Baltijas jūras reģiona </a:t>
            </a:r>
            <a:r>
              <a:rPr lang="lv-LV" sz="2000" dirty="0" smtClean="0"/>
              <a:t>pr. </a:t>
            </a:r>
            <a:endParaRPr lang="lv-LV" sz="2000" dirty="0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46"/>
          </p:nvPr>
        </p:nvSpPr>
        <p:spPr>
          <a:xfrm>
            <a:off x="4427984" y="2636912"/>
            <a:ext cx="3965448" cy="504055"/>
          </a:xfrm>
        </p:spPr>
        <p:txBody>
          <a:bodyPr/>
          <a:lstStyle/>
          <a:p>
            <a:pPr marL="0" indent="0">
              <a:buNone/>
            </a:pPr>
            <a:r>
              <a:rPr lang="lv-LV" sz="2000" dirty="0"/>
              <a:t>Baltijas jūras reģiona programma</a:t>
            </a:r>
          </a:p>
        </p:txBody>
      </p:sp>
      <p:sp>
        <p:nvSpPr>
          <p:cNvPr id="17" name="Text Placeholder 16"/>
          <p:cNvSpPr>
            <a:spLocks noGrp="1"/>
          </p:cNvSpPr>
          <p:nvPr>
            <p:ph type="body" sz="quarter" idx="47"/>
          </p:nvPr>
        </p:nvSpPr>
        <p:spPr>
          <a:xfrm>
            <a:off x="390528" y="4293096"/>
            <a:ext cx="3965448" cy="432047"/>
          </a:xfrm>
        </p:spPr>
        <p:txBody>
          <a:bodyPr/>
          <a:lstStyle/>
          <a:p>
            <a:pPr marL="0" indent="0">
              <a:buNone/>
            </a:pPr>
            <a:r>
              <a:rPr lang="lv-LV" sz="2000" dirty="0"/>
              <a:t>INTERREG EUROPE</a:t>
            </a:r>
            <a:r>
              <a:rPr lang="lv-LV" sz="1600" dirty="0"/>
              <a:t>	</a:t>
            </a:r>
          </a:p>
          <a:p>
            <a:endParaRPr lang="lv-LV" dirty="0"/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48"/>
          </p:nvPr>
        </p:nvSpPr>
        <p:spPr>
          <a:xfrm>
            <a:off x="4427984" y="4293096"/>
            <a:ext cx="3965448" cy="432047"/>
          </a:xfrm>
        </p:spPr>
        <p:txBody>
          <a:bodyPr/>
          <a:lstStyle/>
          <a:p>
            <a:pPr marL="0" indent="0">
              <a:buNone/>
            </a:pPr>
            <a:r>
              <a:rPr lang="lv-LV" sz="2000" dirty="0"/>
              <a:t>URBACT III </a:t>
            </a:r>
            <a:r>
              <a:rPr lang="lv-LV" sz="1600" dirty="0"/>
              <a:t>	</a:t>
            </a:r>
          </a:p>
          <a:p>
            <a:endParaRPr lang="lv-LV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35"/>
          </p:nvPr>
        </p:nvSpPr>
        <p:spPr>
          <a:xfrm>
            <a:off x="395536" y="1628801"/>
            <a:ext cx="3960118" cy="10081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dirty="0"/>
              <a:t>Programma nav apstiprināta EK.Pirmais projektu konkurss plānots 2015. gada </a:t>
            </a:r>
            <a:r>
              <a:rPr lang="lv-LV" dirty="0"/>
              <a:t>rudenī</a:t>
            </a:r>
          </a:p>
          <a:p>
            <a:endParaRPr lang="lv-LV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36"/>
          </p:nvPr>
        </p:nvSpPr>
        <p:spPr>
          <a:xfrm>
            <a:off x="4427984" y="1628799"/>
            <a:ext cx="3960118" cy="10081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/>
              <a:t>Programma nav izsniegta EK</a:t>
            </a:r>
            <a:r>
              <a:rPr lang="lv-LV" dirty="0" smtClean="0"/>
              <a:t>. Pirmais </a:t>
            </a:r>
            <a:r>
              <a:rPr lang="lv-LV" dirty="0"/>
              <a:t>projektu konkurss plānots 2016. gada beigās</a:t>
            </a:r>
          </a:p>
          <a:p>
            <a:endParaRPr lang="lv-LV" sz="1600" dirty="0">
              <a:solidFill>
                <a:schemeClr val="bg1"/>
              </a:solidFill>
            </a:endParaRPr>
          </a:p>
        </p:txBody>
      </p:sp>
      <p:sp>
        <p:nvSpPr>
          <p:cNvPr id="19" name="Content Placeholder 18"/>
          <p:cNvSpPr>
            <a:spLocks noGrp="1"/>
          </p:cNvSpPr>
          <p:nvPr>
            <p:ph sz="quarter" idx="49"/>
          </p:nvPr>
        </p:nvSpPr>
        <p:spPr>
          <a:xfrm>
            <a:off x="395536" y="3284984"/>
            <a:ext cx="4032126" cy="936104"/>
          </a:xfrm>
        </p:spPr>
        <p:txBody>
          <a:bodyPr>
            <a:normAutofit fontScale="92500" lnSpcReduction="20000"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lv-LV" dirty="0"/>
              <a:t>Programma apstiprināta EK 2014.gada 16.decembrī. Pirmais projektu konkurss 18.12.2014.-09.02.2015.</a:t>
            </a:r>
          </a:p>
          <a:p>
            <a:pPr marL="0" indent="0">
              <a:lnSpc>
                <a:spcPct val="90000"/>
              </a:lnSpc>
              <a:buNone/>
            </a:pPr>
            <a:r>
              <a:rPr lang="lv-LV" dirty="0"/>
              <a:t>UK apstiprinājusi projektu idejas</a:t>
            </a:r>
            <a:r>
              <a:rPr lang="lv-LV" sz="1700" dirty="0" smtClean="0"/>
              <a:t>	</a:t>
            </a:r>
          </a:p>
          <a:p>
            <a:endParaRPr lang="lv-LV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50"/>
          </p:nvPr>
        </p:nvSpPr>
        <p:spPr>
          <a:xfrm>
            <a:off x="4499992" y="3140968"/>
            <a:ext cx="3888110" cy="1224136"/>
          </a:xfrm>
        </p:spPr>
        <p:txBody>
          <a:bodyPr>
            <a:normAutofit fontScale="85000" lnSpcReduction="20000"/>
          </a:bodyPr>
          <a:lstStyle/>
          <a:p>
            <a:pPr marL="0" indent="0">
              <a:lnSpc>
                <a:spcPct val="110000"/>
              </a:lnSpc>
              <a:buNone/>
            </a:pPr>
            <a:r>
              <a:rPr lang="lv-LV" dirty="0"/>
              <a:t>Programma apstiprināta EK 2014.gada 18.decembrī. Pirmais projektu konkurss 02.12.2014.-02.02.12015.</a:t>
            </a:r>
          </a:p>
          <a:p>
            <a:pPr marL="0" indent="0">
              <a:lnSpc>
                <a:spcPct val="110000"/>
              </a:lnSpc>
              <a:buNone/>
            </a:pPr>
            <a:r>
              <a:rPr lang="lv-LV" dirty="0"/>
              <a:t>UK apstiprinās projektu idejas 27.-28.04.2015. </a:t>
            </a:r>
            <a:r>
              <a:rPr lang="lv-LV" dirty="0" smtClean="0"/>
              <a:t>Stokholmā</a:t>
            </a:r>
            <a:endParaRPr lang="lv-LV" dirty="0"/>
          </a:p>
        </p:txBody>
      </p:sp>
      <p:sp>
        <p:nvSpPr>
          <p:cNvPr id="21" name="Content Placeholder 20"/>
          <p:cNvSpPr>
            <a:spLocks noGrp="1"/>
          </p:cNvSpPr>
          <p:nvPr>
            <p:ph sz="quarter" idx="51"/>
          </p:nvPr>
        </p:nvSpPr>
        <p:spPr>
          <a:xfrm>
            <a:off x="395536" y="4725143"/>
            <a:ext cx="3960118" cy="93610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700" dirty="0"/>
              <a:t>Programma nav apstiprināta EK</a:t>
            </a:r>
            <a:r>
              <a:rPr lang="lv-LV" sz="1700" dirty="0" smtClean="0"/>
              <a:t>. Pirmais </a:t>
            </a:r>
            <a:r>
              <a:rPr lang="lv-LV" sz="1700" dirty="0"/>
              <a:t>projektu konkurss plānots 2015. gada pavasarī</a:t>
            </a:r>
            <a:r>
              <a:rPr lang="lv-LV" dirty="0"/>
              <a:t>	</a:t>
            </a:r>
          </a:p>
          <a:p>
            <a:endParaRPr lang="lv-LV" dirty="0"/>
          </a:p>
        </p:txBody>
      </p:sp>
      <p:sp>
        <p:nvSpPr>
          <p:cNvPr id="22" name="Content Placeholder 21"/>
          <p:cNvSpPr>
            <a:spLocks noGrp="1"/>
          </p:cNvSpPr>
          <p:nvPr>
            <p:ph sz="quarter" idx="52"/>
          </p:nvPr>
        </p:nvSpPr>
        <p:spPr>
          <a:xfrm>
            <a:off x="4427984" y="4725144"/>
            <a:ext cx="3960118" cy="1152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sz="1700" dirty="0"/>
              <a:t>Programma apstiprināta EK 2014.gada 17.decembrī. Pirmais projektu konkurss 30.03.2015. –16.06.2015.</a:t>
            </a:r>
            <a:r>
              <a:rPr lang="lv-LV" dirty="0"/>
              <a:t>	</a:t>
            </a:r>
          </a:p>
          <a:p>
            <a:endParaRPr lang="lv-LV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ETS Programmas statuss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3199482117"/>
      </p:ext>
    </p:extLst>
  </p:cSld>
  <p:clrMapOvr>
    <a:masterClrMapping/>
  </p:clrMapOvr>
  <p:transition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9"/>
          </p:nvPr>
        </p:nvSpPr>
        <p:spPr/>
        <p:txBody>
          <a:bodyPr>
            <a:normAutofit/>
          </a:bodyPr>
          <a:lstStyle/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lv-LV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3"/>
          </p:nvPr>
        </p:nvSpPr>
        <p:spPr/>
        <p:txBody>
          <a:bodyPr/>
          <a:lstStyle/>
          <a:p>
            <a:pPr marL="457200" lvl="1" indent="0">
              <a:buNone/>
            </a:pPr>
            <a:r>
              <a:rPr lang="lv-LV" sz="2400" b="1" dirty="0" smtClean="0">
                <a:solidFill>
                  <a:srgbClr val="00B050"/>
                </a:solidFill>
              </a:rPr>
              <a:t>Igaunijas-Latvijas pārrobežu </a:t>
            </a:r>
            <a:r>
              <a:rPr lang="lv-LV" sz="2400" b="1" dirty="0">
                <a:solidFill>
                  <a:srgbClr val="00B050"/>
                </a:solidFill>
              </a:rPr>
              <a:t>sadarbības programma</a:t>
            </a:r>
            <a:r>
              <a:rPr lang="lv-LV" dirty="0">
                <a:solidFill>
                  <a:srgbClr val="00B050"/>
                </a:solidFill>
              </a:rPr>
              <a:t/>
            </a:r>
            <a:br>
              <a:rPr lang="lv-LV" dirty="0">
                <a:solidFill>
                  <a:srgbClr val="00B050"/>
                </a:solidFill>
              </a:rPr>
            </a:br>
            <a:endParaRPr lang="lv-LV" dirty="0" smtClean="0">
              <a:solidFill>
                <a:srgbClr val="00B050"/>
              </a:solidFill>
            </a:endParaRPr>
          </a:p>
          <a:p>
            <a:pPr marL="457200" lvl="1" indent="0">
              <a:buNone/>
            </a:pPr>
            <a:endParaRPr lang="lv-LV" dirty="0" smtClean="0">
              <a:solidFill>
                <a:srgbClr val="00B050"/>
              </a:solidFill>
            </a:endParaRPr>
          </a:p>
          <a:p>
            <a:pPr lvl="1"/>
            <a:r>
              <a:rPr lang="lv-LV" sz="2000" dirty="0" smtClean="0">
                <a:solidFill>
                  <a:schemeClr val="accent2">
                    <a:lumMod val="50000"/>
                  </a:schemeClr>
                </a:solidFill>
              </a:rPr>
              <a:t>Izstrādā programmas </a:t>
            </a:r>
            <a:r>
              <a:rPr lang="lv-LV" sz="2000" dirty="0">
                <a:solidFill>
                  <a:schemeClr val="accent2">
                    <a:lumMod val="50000"/>
                  </a:schemeClr>
                </a:solidFill>
              </a:rPr>
              <a:t>ieviešanas vadlīnijas un saskaņo programmas Operacionālo Programmu ar Eiropas Komisiju.</a:t>
            </a:r>
          </a:p>
          <a:p>
            <a:pPr lvl="1"/>
            <a:r>
              <a:rPr lang="lv-LV" sz="2000" dirty="0">
                <a:solidFill>
                  <a:schemeClr val="accent2">
                    <a:lumMod val="50000"/>
                  </a:schemeClr>
                </a:solidFill>
              </a:rPr>
              <a:t>Projektu ideju iesniegšana plānota 2015.g.rudenī ar projektu iesniegšanu gada beigās. </a:t>
            </a:r>
          </a:p>
          <a:p>
            <a:pPr lvl="1"/>
            <a:r>
              <a:rPr lang="lv-LV" sz="2000" dirty="0">
                <a:solidFill>
                  <a:schemeClr val="accent2">
                    <a:lumMod val="50000"/>
                  </a:schemeClr>
                </a:solidFill>
              </a:rPr>
              <a:t>Plānotā procedūra: projekta </a:t>
            </a:r>
            <a:r>
              <a:rPr lang="lv-LV" sz="2000" dirty="0" smtClean="0">
                <a:solidFill>
                  <a:schemeClr val="accent2">
                    <a:lumMod val="50000"/>
                  </a:schemeClr>
                </a:solidFill>
              </a:rPr>
              <a:t>ideja → vērtē </a:t>
            </a:r>
            <a:r>
              <a:rPr lang="lv-LV" sz="2000" dirty="0">
                <a:solidFill>
                  <a:schemeClr val="accent2">
                    <a:lumMod val="50000"/>
                  </a:schemeClr>
                </a:solidFill>
              </a:rPr>
              <a:t>→ atgriezeniskā </a:t>
            </a:r>
            <a:r>
              <a:rPr lang="lv-LV" sz="2000" dirty="0" smtClean="0">
                <a:solidFill>
                  <a:schemeClr val="accent2">
                    <a:lumMod val="50000"/>
                  </a:schemeClr>
                </a:solidFill>
              </a:rPr>
              <a:t>saite → projekta </a:t>
            </a:r>
            <a:r>
              <a:rPr lang="lv-LV" sz="2000" dirty="0">
                <a:solidFill>
                  <a:schemeClr val="accent2">
                    <a:lumMod val="50000"/>
                  </a:schemeClr>
                </a:solidFill>
              </a:rPr>
              <a:t>pieteikums </a:t>
            </a:r>
            <a:r>
              <a:rPr lang="lv-LV" sz="2000" dirty="0" smtClean="0">
                <a:solidFill>
                  <a:schemeClr val="accent2">
                    <a:lumMod val="50000"/>
                  </a:schemeClr>
                </a:solidFill>
              </a:rPr>
              <a:t>→ vērtē → UK </a:t>
            </a:r>
            <a:r>
              <a:rPr lang="lv-LV" sz="2000" dirty="0">
                <a:solidFill>
                  <a:schemeClr val="accent2">
                    <a:lumMod val="50000"/>
                  </a:schemeClr>
                </a:solidFill>
              </a:rPr>
              <a:t>lēmums atbalstīt/neatbalstīt</a:t>
            </a:r>
            <a:endParaRPr lang="lv-LV" sz="2000" dirty="0"/>
          </a:p>
          <a:p>
            <a:pPr lvl="1"/>
            <a:endParaRPr lang="lv-LV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dirty="0" err="1" smtClean="0">
                <a:solidFill>
                  <a:srgbClr val="00B050"/>
                </a:solidFill>
              </a:rPr>
              <a:t>Aktualitātes:www.estlat.eu</a:t>
            </a:r>
            <a:endParaRPr lang="lv-LV" dirty="0">
              <a:solidFill>
                <a:srgbClr val="00B050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/>
            </a:r>
            <a:br>
              <a:rPr lang="lv-LV" dirty="0">
                <a:solidFill>
                  <a:schemeClr val="accent2">
                    <a:lumMod val="50000"/>
                  </a:schemeClr>
                </a:solidFill>
              </a:rPr>
            </a:b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lv-LV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48532"/>
            <a:ext cx="2603500" cy="974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1086313"/>
      </p:ext>
    </p:extLst>
  </p:cSld>
  <p:clrMapOvr>
    <a:masterClrMapping/>
  </p:clrMapOvr>
  <p:transition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9"/>
          </p:nvPr>
        </p:nvSpPr>
        <p:spPr/>
        <p:txBody>
          <a:bodyPr>
            <a:normAutofit/>
          </a:bodyPr>
          <a:lstStyle/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lv-LV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3"/>
          </p:nvPr>
        </p:nvSpPr>
        <p:spPr>
          <a:xfrm>
            <a:off x="395536" y="1124744"/>
            <a:ext cx="8099904" cy="573325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lv-LV" sz="2600" b="1" dirty="0" err="1">
                <a:solidFill>
                  <a:srgbClr val="00B050"/>
                </a:solidFill>
              </a:rPr>
              <a:t>Interreg</a:t>
            </a:r>
            <a:r>
              <a:rPr lang="lv-LV" sz="2600" b="1" dirty="0">
                <a:solidFill>
                  <a:srgbClr val="00B050"/>
                </a:solidFill>
              </a:rPr>
              <a:t> Centrālā Baltijas jūras reģiona pārrobežu sadarbības  programma</a:t>
            </a:r>
            <a:br>
              <a:rPr lang="lv-LV" sz="2600" b="1" dirty="0">
                <a:solidFill>
                  <a:srgbClr val="00B050"/>
                </a:solidFill>
              </a:rPr>
            </a:br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Noslēdzies 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1.uzsaukums projekta idejām lielajiem projektiem un mazajiem projektiem 09.02.2015. iesniegtas 177 projektu idejas par kopējo programmas finansējumu 167%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No 52 atbalstītām projektu idejām 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divas 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projektu idejas, kur Rīgas plānošanas reģions ir sadarbības partneris:</a:t>
            </a:r>
          </a:p>
          <a:p>
            <a:pPr marL="857250" lvl="2" indent="0">
              <a:buNone/>
            </a:pPr>
            <a:r>
              <a:rPr lang="lv-LV" dirty="0">
                <a:solidFill>
                  <a:srgbClr val="00B050"/>
                </a:solidFill>
              </a:rPr>
              <a:t>CB155            </a:t>
            </a:r>
            <a:r>
              <a:rPr lang="lv-LV" dirty="0" err="1">
                <a:solidFill>
                  <a:srgbClr val="00B050"/>
                </a:solidFill>
              </a:rPr>
              <a:t>Live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Baltic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Campus</a:t>
            </a:r>
            <a:r>
              <a:rPr lang="lv-LV" dirty="0">
                <a:solidFill>
                  <a:srgbClr val="00B050"/>
                </a:solidFill>
              </a:rPr>
              <a:t> (RPR)</a:t>
            </a:r>
          </a:p>
          <a:p>
            <a:pPr marL="857250" lvl="2" indent="0">
              <a:buNone/>
            </a:pPr>
            <a:r>
              <a:rPr lang="lv-LV" dirty="0">
                <a:solidFill>
                  <a:srgbClr val="00B050"/>
                </a:solidFill>
              </a:rPr>
              <a:t>CB239            </a:t>
            </a:r>
            <a:r>
              <a:rPr lang="lv-LV" dirty="0" err="1">
                <a:solidFill>
                  <a:srgbClr val="00B050"/>
                </a:solidFill>
              </a:rPr>
              <a:t>SmartPorts</a:t>
            </a:r>
            <a:r>
              <a:rPr lang="lv-LV" dirty="0">
                <a:solidFill>
                  <a:srgbClr val="00B050"/>
                </a:solidFill>
              </a:rPr>
              <a:t> (RPR, Salacgrīva, Saulkrasti, Jūrmala)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Atbalstītas četras projektu 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idejas ar Rīga plānošanas reģiona pašvaldību dalību:</a:t>
            </a:r>
          </a:p>
          <a:p>
            <a:pPr marL="857250" lvl="2" indent="0">
              <a:buNone/>
            </a:pPr>
            <a:r>
              <a:rPr lang="lv-LV" dirty="0">
                <a:solidFill>
                  <a:srgbClr val="00B050"/>
                </a:solidFill>
              </a:rPr>
              <a:t>CB85              </a:t>
            </a:r>
            <a:r>
              <a:rPr lang="lv-LV" dirty="0" err="1">
                <a:solidFill>
                  <a:srgbClr val="00B050"/>
                </a:solidFill>
              </a:rPr>
              <a:t>Let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us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be</a:t>
            </a:r>
            <a:r>
              <a:rPr lang="lv-LV" dirty="0">
                <a:solidFill>
                  <a:srgbClr val="00B050"/>
                </a:solidFill>
              </a:rPr>
              <a:t> </a:t>
            </a:r>
            <a:r>
              <a:rPr lang="lv-LV" dirty="0" err="1">
                <a:solidFill>
                  <a:srgbClr val="00B050"/>
                </a:solidFill>
              </a:rPr>
              <a:t>active</a:t>
            </a:r>
            <a:r>
              <a:rPr lang="lv-LV" dirty="0">
                <a:solidFill>
                  <a:srgbClr val="00B050"/>
                </a:solidFill>
              </a:rPr>
              <a:t>! (Rīga)</a:t>
            </a:r>
          </a:p>
          <a:p>
            <a:pPr marL="857250" lvl="2" indent="0">
              <a:buNone/>
            </a:pPr>
            <a:r>
              <a:rPr lang="lv-LV" dirty="0">
                <a:solidFill>
                  <a:srgbClr val="00B050"/>
                </a:solidFill>
              </a:rPr>
              <a:t>CB187            </a:t>
            </a:r>
            <a:r>
              <a:rPr lang="lv-LV" dirty="0" err="1">
                <a:solidFill>
                  <a:srgbClr val="00B050"/>
                </a:solidFill>
              </a:rPr>
              <a:t>iWater</a:t>
            </a:r>
            <a:r>
              <a:rPr lang="lv-LV" dirty="0">
                <a:solidFill>
                  <a:srgbClr val="00B050"/>
                </a:solidFill>
              </a:rPr>
              <a:t> (Rīga)</a:t>
            </a:r>
          </a:p>
          <a:p>
            <a:pPr marL="857250" lvl="2" indent="0">
              <a:buNone/>
            </a:pPr>
            <a:r>
              <a:rPr lang="lv-LV" dirty="0">
                <a:solidFill>
                  <a:srgbClr val="00B050"/>
                </a:solidFill>
              </a:rPr>
              <a:t>CB77              </a:t>
            </a:r>
            <a:r>
              <a:rPr lang="lv-LV" dirty="0" err="1">
                <a:solidFill>
                  <a:srgbClr val="00B050"/>
                </a:solidFill>
              </a:rPr>
              <a:t>Baltic</a:t>
            </a:r>
            <a:r>
              <a:rPr lang="lv-LV" dirty="0">
                <a:solidFill>
                  <a:srgbClr val="00B050"/>
                </a:solidFill>
              </a:rPr>
              <a:t> Urban </a:t>
            </a:r>
            <a:r>
              <a:rPr lang="lv-LV" dirty="0" err="1">
                <a:solidFill>
                  <a:srgbClr val="00B050"/>
                </a:solidFill>
              </a:rPr>
              <a:t>Lab</a:t>
            </a:r>
            <a:r>
              <a:rPr lang="lv-LV" dirty="0">
                <a:solidFill>
                  <a:srgbClr val="00B050"/>
                </a:solidFill>
              </a:rPr>
              <a:t> (Rīga)</a:t>
            </a:r>
          </a:p>
          <a:p>
            <a:pPr marL="857250" lvl="2" indent="0">
              <a:buNone/>
            </a:pPr>
            <a:r>
              <a:rPr lang="lv-LV" dirty="0">
                <a:solidFill>
                  <a:srgbClr val="00B050"/>
                </a:solidFill>
              </a:rPr>
              <a:t>CB110            HANSA (Limbaži)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Projektu 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ideju projektu pieteikumi </a:t>
            </a:r>
            <a:r>
              <a:rPr lang="lv-LV" dirty="0" err="1">
                <a:solidFill>
                  <a:schemeClr val="accent2">
                    <a:lumMod val="50000"/>
                  </a:schemeClr>
                </a:solidFill>
              </a:rPr>
              <a:t>eMS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 sistēmā (</a:t>
            </a:r>
            <a:r>
              <a:rPr lang="lv-LV" dirty="0" err="1">
                <a:solidFill>
                  <a:schemeClr val="accent2">
                    <a:lumMod val="50000"/>
                  </a:schemeClr>
                </a:solidFill>
              </a:rPr>
              <a:t>www.centralbaltic.eu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) jāizstrādā līdz 12.06.2015.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Lēmums par atbalstītajiem projektiem 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2015.g.augustā.</a:t>
            </a: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lv-LV" dirty="0" err="1" smtClean="0"/>
              <a:t>Aktualitātes:www.centralbaltic.eu</a:t>
            </a:r>
            <a:endParaRPr lang="lv-LV" dirty="0"/>
          </a:p>
        </p:txBody>
      </p:sp>
      <p:pic>
        <p:nvPicPr>
          <p:cNvPr id="4098" name="Picture 2" descr="C:\Users\User\Documents\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52120" y="476672"/>
            <a:ext cx="2843320" cy="6348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74798475"/>
      </p:ext>
    </p:extLst>
  </p:cSld>
  <p:clrMapOvr>
    <a:masterClrMapping/>
  </p:clrMapOvr>
  <p:transition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9"/>
          </p:nvPr>
        </p:nvSpPr>
        <p:spPr/>
        <p:txBody>
          <a:bodyPr>
            <a:normAutofit/>
          </a:bodyPr>
          <a:lstStyle/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lv-LV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3"/>
          </p:nvPr>
        </p:nvSpPr>
        <p:spPr/>
        <p:txBody>
          <a:bodyPr>
            <a:normAutofit/>
          </a:bodyPr>
          <a:lstStyle/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Rectangle 3"/>
          <p:cNvSpPr/>
          <p:nvPr/>
        </p:nvSpPr>
        <p:spPr>
          <a:xfrm>
            <a:off x="971600" y="1124743"/>
            <a:ext cx="7344816" cy="58477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eaLnBrk="0" hangingPunct="0">
              <a:lnSpc>
                <a:spcPct val="150000"/>
              </a:lnSpc>
              <a:spcBef>
                <a:spcPct val="20000"/>
              </a:spcBef>
            </a:pPr>
            <a:r>
              <a:rPr lang="lv-LV" sz="2400" b="1" dirty="0" err="1">
                <a:solidFill>
                  <a:srgbClr val="00B050"/>
                </a:solidFill>
                <a:latin typeface="+mn-lt"/>
                <a:cs typeface="Arial" pitchFamily="34" charset="0"/>
              </a:rPr>
              <a:t>Interreg</a:t>
            </a:r>
            <a:r>
              <a:rPr lang="lv-LV" sz="2400" b="1" dirty="0">
                <a:solidFill>
                  <a:srgbClr val="00B050"/>
                </a:solidFill>
                <a:latin typeface="+mn-lt"/>
                <a:cs typeface="Arial" pitchFamily="34" charset="0"/>
              </a:rPr>
              <a:t> Baltijas jūras reģiona transnacionālā sadarbības programma</a:t>
            </a:r>
            <a:r>
              <a:rPr lang="en-GB" sz="2400" b="1" dirty="0">
                <a:solidFill>
                  <a:srgbClr val="00B050"/>
                </a:solidFill>
                <a:latin typeface="+mn-lt"/>
                <a:cs typeface="Arial" pitchFamily="34" charset="0"/>
              </a:rPr>
              <a:t/>
            </a:r>
            <a:br>
              <a:rPr lang="en-GB" sz="2400" b="1" dirty="0">
                <a:solidFill>
                  <a:srgbClr val="00B050"/>
                </a:solidFill>
                <a:latin typeface="+mn-lt"/>
                <a:cs typeface="Arial" pitchFamily="34" charset="0"/>
              </a:rPr>
            </a:br>
            <a:endParaRPr lang="lv-LV" sz="2000" dirty="0" smtClean="0">
              <a:solidFill>
                <a:schemeClr val="accent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742950" lvl="1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lv-LV" sz="2000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  <a:t>02.02.2015. noslēdzās 1.uzsaukums projekta idejām</a:t>
            </a:r>
          </a:p>
          <a:p>
            <a:pPr marL="742950" lvl="1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lv-LV" sz="2000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  <a:t>iesniegtas 282 projektu idejas</a:t>
            </a:r>
          </a:p>
          <a:p>
            <a:pPr marL="742950" lvl="1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r>
              <a:rPr lang="lv-LV" sz="2000" dirty="0">
                <a:solidFill>
                  <a:schemeClr val="accent2">
                    <a:lumMod val="50000"/>
                  </a:schemeClr>
                </a:solidFill>
                <a:latin typeface="+mn-lt"/>
                <a:cs typeface="Arial" pitchFamily="34" charset="0"/>
              </a:rPr>
              <a:t>27.-28.04. Uzraudzības komitejas sanāksme Stokholmā</a:t>
            </a:r>
          </a:p>
          <a:p>
            <a:pPr lvl="1" algn="ctr" eaLnBrk="0" hangingPunct="0">
              <a:lnSpc>
                <a:spcPct val="150000"/>
              </a:lnSpc>
              <a:spcBef>
                <a:spcPct val="20000"/>
              </a:spcBef>
            </a:pPr>
            <a:endParaRPr lang="lv-LV" sz="2000" dirty="0">
              <a:solidFill>
                <a:schemeClr val="accent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lvl="1" algn="ctr" eaLnBrk="0" hangingPunct="0">
              <a:lnSpc>
                <a:spcPct val="150000"/>
              </a:lnSpc>
              <a:spcBef>
                <a:spcPct val="20000"/>
              </a:spcBef>
            </a:pPr>
            <a:r>
              <a:rPr lang="lv-LV" sz="2000" dirty="0" smtClean="0">
                <a:solidFill>
                  <a:srgbClr val="00B050"/>
                </a:solidFill>
                <a:latin typeface="+mn-lt"/>
                <a:cs typeface="Arial" pitchFamily="34" charset="0"/>
              </a:rPr>
              <a:t>Aktualitātes: </a:t>
            </a:r>
            <a:r>
              <a:rPr lang="lv-LV" sz="2000" dirty="0" err="1" smtClean="0">
                <a:solidFill>
                  <a:srgbClr val="00B050"/>
                </a:solidFill>
                <a:latin typeface="+mn-lt"/>
                <a:cs typeface="Arial" pitchFamily="34" charset="0"/>
              </a:rPr>
              <a:t>www.interreg-baltic.eu</a:t>
            </a:r>
            <a:endParaRPr lang="lv-LV" sz="2000" dirty="0" smtClean="0">
              <a:solidFill>
                <a:srgbClr val="00B050"/>
              </a:solidFill>
              <a:latin typeface="+mn-lt"/>
              <a:cs typeface="Arial" pitchFamily="34" charset="0"/>
            </a:endParaRPr>
          </a:p>
          <a:p>
            <a:pPr marL="742950" lvl="1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lv-LV" sz="2000" dirty="0">
              <a:solidFill>
                <a:schemeClr val="accent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742950" lvl="1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lv-LV" sz="2000" dirty="0">
              <a:solidFill>
                <a:schemeClr val="accent2">
                  <a:lumMod val="50000"/>
                </a:schemeClr>
              </a:solidFill>
              <a:latin typeface="+mn-lt"/>
              <a:cs typeface="Arial" pitchFamily="34" charset="0"/>
            </a:endParaRPr>
          </a:p>
          <a:p>
            <a:pPr marL="742950" lvl="1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lv-LV" sz="2000" dirty="0">
              <a:solidFill>
                <a:schemeClr val="accent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9029" y="332656"/>
            <a:ext cx="1957387" cy="682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58360447"/>
      </p:ext>
    </p:extLst>
  </p:cSld>
  <p:clrMapOvr>
    <a:masterClrMapping/>
  </p:clrMapOvr>
  <p:transition>
    <p:fad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§"/>
            </a:pPr>
            <a:endParaRPr lang="en-GB" dirty="0">
              <a:solidFill>
                <a:schemeClr val="accent2">
                  <a:lumMod val="50000"/>
                </a:schemeClr>
              </a:solidFill>
            </a:endParaRPr>
          </a:p>
          <a:p>
            <a:pPr marL="457200" lvl="1" indent="0">
              <a:buNone/>
            </a:pP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29"/>
          </p:nvPr>
        </p:nvSpPr>
        <p:spPr/>
        <p:txBody>
          <a:bodyPr>
            <a:normAutofit/>
          </a:bodyPr>
          <a:lstStyle/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lv-LV" dirty="0">
              <a:solidFill>
                <a:schemeClr val="accent2">
                  <a:lumMod val="50000"/>
                </a:schemeClr>
              </a:solidFill>
            </a:endParaRPr>
          </a:p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pPr marL="0" indent="0">
              <a:buNone/>
            </a:pPr>
            <a:endParaRPr lang="lv-LV" dirty="0" smtClean="0"/>
          </a:p>
          <a:p>
            <a:pPr marL="0" indent="0">
              <a:buNone/>
            </a:pPr>
            <a:endParaRPr lang="lv-LV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33"/>
          </p:nvPr>
        </p:nvSpPr>
        <p:spPr/>
        <p:txBody>
          <a:bodyPr>
            <a:normAutofit/>
          </a:bodyPr>
          <a:lstStyle/>
          <a:p>
            <a:pPr lvl="1"/>
            <a:endParaRPr lang="lv-LV" dirty="0" smtClean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endParaRPr lang="lv-LV" dirty="0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Rectangle 3"/>
          <p:cNvSpPr/>
          <p:nvPr/>
        </p:nvSpPr>
        <p:spPr>
          <a:xfrm>
            <a:off x="251520" y="1124743"/>
            <a:ext cx="8352928" cy="50013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Projektu 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pieteikumu iesniegšana notiek </a:t>
            </a:r>
            <a:r>
              <a:rPr lang="lv-LV" b="1" dirty="0">
                <a:solidFill>
                  <a:srgbClr val="00B050"/>
                </a:solidFill>
              </a:rPr>
              <a:t>līdz 2015.gada 16. jūnijam.</a:t>
            </a:r>
            <a:endParaRPr lang="lv-LV" dirty="0">
              <a:solidFill>
                <a:srgbClr val="00B050"/>
              </a:solidFill>
            </a:endParaRPr>
          </a:p>
          <a:p>
            <a:r>
              <a:rPr lang="lv-LV" dirty="0">
                <a:solidFill>
                  <a:srgbClr val="00B050"/>
                </a:solidFill>
              </a:rPr>
              <a:t> 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1600" dirty="0" smtClean="0">
                <a:solidFill>
                  <a:schemeClr val="accent2">
                    <a:lumMod val="50000"/>
                  </a:schemeClr>
                </a:solidFill>
              </a:rPr>
              <a:t>Programma sniedz 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atbalstu pilsētām integrētu pilsētvides stratēģiju izstrādē un īstenošanā, kā arī savstarpējās pieredzes apmaiņā un labās prakses tālāknodošanā.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lv-LV" sz="1600" dirty="0" smtClean="0">
                <a:solidFill>
                  <a:schemeClr val="accent2">
                    <a:lumMod val="50000"/>
                  </a:schemeClr>
                </a:solidFill>
              </a:rPr>
              <a:t>ERAF 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līdzfinansējums Latvijas publiskam sektoram ir 85% apmērā no projekta attiecināmiem izdevumiem. Līdzfinansējums 15% apmērā jānodrošina projekta partnerim.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 </a:t>
            </a:r>
            <a:r>
              <a:rPr lang="lv-LV" sz="1600" dirty="0" smtClean="0">
                <a:solidFill>
                  <a:schemeClr val="accent2">
                    <a:lumMod val="50000"/>
                  </a:schemeClr>
                </a:solidFill>
              </a:rPr>
              <a:t>Atbalsta 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saņēmēji ir pašvaldības, kā arī valsts, reģionālās un vietējās nozīmes iestādes, augstskolas un pētniecības centri, kuru darbība ir tieši saistīta ar pilsētvides problēmu risināšanu. 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1600" dirty="0" smtClean="0">
                <a:solidFill>
                  <a:schemeClr val="accent2">
                    <a:lumMod val="50000"/>
                  </a:schemeClr>
                </a:solidFill>
              </a:rPr>
              <a:t>Pirmais 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projektu pieteikumu konkurss paredz sniegt ERAF finansējuma atbalstu 20 rīcības plānošanas tīkliem (</a:t>
            </a:r>
            <a:r>
              <a:rPr lang="lv-LV" sz="1600" i="1" dirty="0" err="1">
                <a:solidFill>
                  <a:schemeClr val="accent2">
                    <a:lumMod val="50000"/>
                  </a:schemeClr>
                </a:solidFill>
              </a:rPr>
              <a:t>Action</a:t>
            </a:r>
            <a:r>
              <a:rPr lang="lv-LV" sz="1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lv-LV" sz="1600" i="1" dirty="0" err="1">
                <a:solidFill>
                  <a:schemeClr val="accent2">
                    <a:lumMod val="50000"/>
                  </a:schemeClr>
                </a:solidFill>
              </a:rPr>
              <a:t>Planning</a:t>
            </a:r>
            <a:r>
              <a:rPr lang="lv-LV" sz="1600" i="1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lv-LV" sz="1600" i="1" dirty="0" err="1">
                <a:solidFill>
                  <a:schemeClr val="accent2">
                    <a:lumMod val="50000"/>
                  </a:schemeClr>
                </a:solidFill>
              </a:rPr>
              <a:t>Networks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) dažādos pilsētvides jautājumos</a:t>
            </a:r>
            <a:r>
              <a:rPr lang="lv-LV" sz="1600" b="1" dirty="0">
                <a:solidFill>
                  <a:schemeClr val="accent2">
                    <a:lumMod val="50000"/>
                  </a:schemeClr>
                </a:solidFill>
              </a:rPr>
              <a:t>.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 Projektā jāpiedalās partneriestādēm no vismaz trim programmas dalībvalstīm.</a:t>
            </a:r>
          </a:p>
          <a:p>
            <a:pPr marL="285750" indent="-285750">
              <a:spcBef>
                <a:spcPts val="0"/>
              </a:spcBef>
              <a:spcAft>
                <a:spcPts val="600"/>
              </a:spcAft>
              <a:buFont typeface="Wingdings" panose="05000000000000000000" pitchFamily="2" charset="2"/>
              <a:buChar char="ü"/>
            </a:pPr>
            <a:r>
              <a:rPr lang="lv-LV" sz="1600" dirty="0" smtClean="0">
                <a:solidFill>
                  <a:schemeClr val="accent2">
                    <a:lumMod val="50000"/>
                  </a:schemeClr>
                </a:solidFill>
              </a:rPr>
              <a:t>Projektu 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pieteikumu konkursa nosacījumi, URBACT III programmas vadlīnijas, projekta pieteikuma veidlapa, kā arī cita noderīga informācija skatāma programmas mājas lapā </a:t>
            </a:r>
            <a:r>
              <a:rPr lang="lv-LV" sz="1600" u="sng" dirty="0">
                <a:solidFill>
                  <a:schemeClr val="accent2">
                    <a:lumMod val="50000"/>
                  </a:schemeClr>
                </a:solidFill>
                <a:hlinkClick r:id="rId2"/>
              </a:rPr>
              <a:t>http://urbact.eu/urbactiii-1st-call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. </a:t>
            </a:r>
          </a:p>
          <a:p>
            <a:pPr marL="742950" lvl="1" indent="-285750" eaLnBrk="0" hangingPunct="0">
              <a:lnSpc>
                <a:spcPct val="150000"/>
              </a:lnSpc>
              <a:spcBef>
                <a:spcPct val="20000"/>
              </a:spcBef>
              <a:buFont typeface="Wingdings" pitchFamily="2" charset="2"/>
              <a:buChar char="ü"/>
            </a:pPr>
            <a:endParaRPr lang="lv-LV" sz="2000" dirty="0">
              <a:solidFill>
                <a:schemeClr val="accent2">
                  <a:lumMod val="50000"/>
                </a:schemeClr>
              </a:solidFill>
              <a:latin typeface="+mn-lt"/>
              <a:cs typeface="Arial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 flipH="1">
            <a:off x="3347864" y="188640"/>
            <a:ext cx="4968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lv-LV" b="1" dirty="0">
                <a:solidFill>
                  <a:schemeClr val="accent2">
                    <a:lumMod val="50000"/>
                  </a:schemeClr>
                </a:solidFill>
                <a:cs typeface="Arial" pitchFamily="34" charset="0"/>
              </a:rPr>
              <a:t>URBACT III </a:t>
            </a: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931335"/>
      </p:ext>
    </p:extLst>
  </p:cSld>
  <p:clrMapOvr>
    <a:masterClrMapping/>
  </p:clrMapOvr>
  <p:transition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27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3" name="Content Placeholder 2"/>
          <p:cNvSpPr>
            <a:spLocks noGrp="1"/>
          </p:cNvSpPr>
          <p:nvPr>
            <p:ph sz="quarter" idx="28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9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0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Content Placeholder 5"/>
          <p:cNvSpPr>
            <a:spLocks noGrp="1"/>
          </p:cNvSpPr>
          <p:nvPr>
            <p:ph sz="quarter" idx="33"/>
          </p:nvPr>
        </p:nvSpPr>
        <p:spPr>
          <a:xfrm>
            <a:off x="251520" y="1124744"/>
            <a:ext cx="7992888" cy="47525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Igaunijas-Latvijas programma: notikuši Tematiskie atklāšanas semināri </a:t>
            </a:r>
          </a:p>
          <a:p>
            <a:pPr marL="0" indent="0">
              <a:buNone/>
            </a:pP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2015.gada </a:t>
            </a:r>
            <a:r>
              <a:rPr lang="es-ES" dirty="0" err="1">
                <a:solidFill>
                  <a:schemeClr val="accent2">
                    <a:lumMod val="50000"/>
                  </a:schemeClr>
                </a:solidFill>
              </a:rPr>
              <a:t>martā-aprīlī</a:t>
            </a: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, EE un LV </a:t>
            </a:r>
            <a:r>
              <a:rPr lang="es-ES" dirty="0" err="1">
                <a:solidFill>
                  <a:schemeClr val="accent2">
                    <a:lumMod val="50000"/>
                  </a:schemeClr>
                </a:solidFill>
              </a:rPr>
              <a:t>reģionos</a:t>
            </a:r>
            <a:r>
              <a:rPr lang="es-ES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URBACT III programma</a:t>
            </a:r>
            <a:r>
              <a:rPr lang="lv-LV" dirty="0" smtClean="0">
                <a:solidFill>
                  <a:schemeClr val="accent2">
                    <a:lumMod val="50000"/>
                  </a:schemeClr>
                </a:solidFill>
              </a:rPr>
              <a:t>: Ikgadējā 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konference (URBACT </a:t>
            </a:r>
            <a:r>
              <a:rPr lang="lv-LV" dirty="0" err="1">
                <a:solidFill>
                  <a:schemeClr val="accent2">
                    <a:lumMod val="50000"/>
                  </a:schemeClr>
                </a:solidFill>
              </a:rPr>
              <a:t>CityFestival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)</a:t>
            </a:r>
          </a:p>
          <a:p>
            <a:pPr marL="0" indent="0">
              <a:buNone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6.-8.maijā Rīga, LV	</a:t>
            </a:r>
          </a:p>
          <a:p>
            <a:pPr marL="0" indent="0">
              <a:buNone/>
            </a:pPr>
            <a:endParaRPr lang="lv-LV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None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ES Stratēģija Baltijas jūras reģionam: Ikgadējais forums15.-16.jūnijā, Jūrmalā, LV</a:t>
            </a:r>
          </a:p>
          <a:p>
            <a:pPr marL="0" indent="0">
              <a:buNone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Eiropas teritoriālās sadarbības/INTERREG 25.gadu jubileja: Konference (25 </a:t>
            </a:r>
            <a:r>
              <a:rPr lang="lv-LV" dirty="0" err="1">
                <a:solidFill>
                  <a:schemeClr val="accent2">
                    <a:lumMod val="50000"/>
                  </a:schemeClr>
                </a:solidFill>
              </a:rPr>
              <a:t>years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 INTERREG </a:t>
            </a:r>
            <a:r>
              <a:rPr lang="lv-LV" dirty="0" err="1">
                <a:solidFill>
                  <a:schemeClr val="accent2">
                    <a:lumMod val="50000"/>
                  </a:schemeClr>
                </a:solidFill>
              </a:rPr>
              <a:t>Conference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) 15.-16.septembrī Luksemburga, LUX</a:t>
            </a:r>
          </a:p>
          <a:p>
            <a:pPr marL="0" indent="0">
              <a:buNone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	</a:t>
            </a:r>
          </a:p>
          <a:p>
            <a:pPr marL="0" indent="0">
              <a:buNone/>
            </a:pP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INTERREG EUROPE: Ikgadējā konference (</a:t>
            </a:r>
            <a:r>
              <a:rPr lang="lv-LV" dirty="0" err="1">
                <a:solidFill>
                  <a:schemeClr val="accent2">
                    <a:lumMod val="50000"/>
                  </a:schemeClr>
                </a:solidFill>
              </a:rPr>
              <a:t>Annual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lv-LV" dirty="0" err="1">
                <a:solidFill>
                  <a:schemeClr val="accent2">
                    <a:lumMod val="50000"/>
                  </a:schemeClr>
                </a:solidFill>
              </a:rPr>
              <a:t>Event</a:t>
            </a:r>
            <a:r>
              <a:rPr lang="lv-LV" dirty="0">
                <a:solidFill>
                  <a:schemeClr val="accent2">
                    <a:lumMod val="50000"/>
                  </a:schemeClr>
                </a:solidFill>
              </a:rPr>
              <a:t>)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 16.-17. septembrī </a:t>
            </a:r>
            <a:r>
              <a:rPr lang="pt-BR" dirty="0" smtClean="0">
                <a:solidFill>
                  <a:schemeClr val="accent2">
                    <a:lumMod val="50000"/>
                  </a:schemeClr>
                </a:solidFill>
              </a:rPr>
              <a:t>Luksemburga</a:t>
            </a:r>
            <a:r>
              <a:rPr lang="pt-BR" dirty="0">
                <a:solidFill>
                  <a:schemeClr val="accent2">
                    <a:lumMod val="50000"/>
                  </a:schemeClr>
                </a:solidFill>
              </a:rPr>
              <a:t>, LUX</a:t>
            </a:r>
            <a:r>
              <a:rPr lang="pt-BR" dirty="0"/>
              <a:t>	</a:t>
            </a:r>
          </a:p>
          <a:p>
            <a:endParaRPr lang="lv-LV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v-LV" dirty="0" smtClean="0"/>
              <a:t>Aktuālie pasākumi</a:t>
            </a:r>
            <a:endParaRPr lang="lv-LV" dirty="0"/>
          </a:p>
        </p:txBody>
      </p:sp>
    </p:spTree>
    <p:extLst>
      <p:ext uri="{BB962C8B-B14F-4D97-AF65-F5344CB8AC3E}">
        <p14:creationId xmlns:p14="http://schemas.microsoft.com/office/powerpoint/2010/main" val="2871809842"/>
      </p:ext>
    </p:extLst>
  </p:cSld>
  <p:clrMapOvr>
    <a:masterClrMapping/>
  </p:clrMapOvr>
  <p:transition>
    <p:fad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quarter" idx="33"/>
          </p:nvPr>
        </p:nvSpPr>
        <p:spPr/>
        <p:txBody>
          <a:bodyPr>
            <a:normAutofit/>
          </a:bodyPr>
          <a:lstStyle/>
          <a:p>
            <a:pPr marL="0" indent="0" fontAlgn="t">
              <a:buNone/>
            </a:pPr>
            <a:endParaRPr lang="en-GB" dirty="0" smtClean="0">
              <a:solidFill>
                <a:srgbClr val="244583"/>
              </a:solidFill>
              <a:latin typeface="+mn-lt"/>
            </a:endParaRPr>
          </a:p>
          <a:p>
            <a:pPr marL="0" indent="0">
              <a:buNone/>
            </a:pPr>
            <a:endParaRPr lang="lv-LV" sz="15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lv-LV" sz="15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lv-LV" sz="1500" dirty="0" smtClean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lv-LV" sz="1500" dirty="0">
              <a:solidFill>
                <a:srgbClr val="800000"/>
              </a:solidFill>
            </a:endParaRPr>
          </a:p>
          <a:p>
            <a:pPr marL="0" indent="0">
              <a:buNone/>
            </a:pPr>
            <a:endParaRPr lang="lv-LV" sz="1500" dirty="0" smtClean="0">
              <a:solidFill>
                <a:srgbClr val="800000"/>
              </a:solidFill>
            </a:endParaRPr>
          </a:p>
          <a:p>
            <a:pPr marL="0" indent="0" algn="ctr">
              <a:buNone/>
            </a:pPr>
            <a:r>
              <a:rPr lang="lv-LV" sz="1500" dirty="0" smtClean="0">
                <a:solidFill>
                  <a:srgbClr val="800000"/>
                </a:solidFill>
              </a:rPr>
              <a:t>Paldies par uzmanību!</a:t>
            </a:r>
          </a:p>
          <a:p>
            <a:pPr marL="0" indent="0" algn="ctr">
              <a:buNone/>
            </a:pPr>
            <a:r>
              <a:rPr lang="lv-LV" sz="1600" dirty="0" smtClean="0">
                <a:solidFill>
                  <a:schemeClr val="accent2">
                    <a:lumMod val="50000"/>
                  </a:schemeClr>
                </a:solidFill>
              </a:rPr>
              <a:t>Inga </a:t>
            </a: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Brieze</a:t>
            </a:r>
          </a:p>
          <a:p>
            <a:pPr marL="0" indent="0" algn="ctr">
              <a:buNone/>
            </a:pPr>
            <a:r>
              <a:rPr lang="lv-LV" sz="1600" dirty="0">
                <a:solidFill>
                  <a:schemeClr val="accent2">
                    <a:lumMod val="50000"/>
                  </a:schemeClr>
                </a:solidFill>
              </a:rPr>
              <a:t>Starptautisko projektu nodaļas vadītāja</a:t>
            </a:r>
          </a:p>
          <a:p>
            <a:pPr marL="0" indent="0" algn="ctr">
              <a:buNone/>
            </a:pPr>
            <a:r>
              <a:rPr lang="lv-LV" sz="1600" dirty="0" err="1">
                <a:solidFill>
                  <a:schemeClr val="accent2">
                    <a:lumMod val="50000"/>
                  </a:schemeClr>
                </a:solidFill>
              </a:rPr>
              <a:t>Inga.brieze@rpr.gov.lv</a:t>
            </a:r>
            <a:endParaRPr lang="lv-LV" sz="16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2305325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PR_logo_augsa, horiz bez rigas skata standartslaida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RPR_logo_augsa, horiz bez rigas skata standartslaida</Template>
  <TotalTime>7605</TotalTime>
  <Words>194</Words>
  <Application>Microsoft Office PowerPoint</Application>
  <PresentationFormat>On-screen Show (4:3)</PresentationFormat>
  <Paragraphs>86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RPR_logo_augsa, horiz bez rigas skata standartslaida</vt:lpstr>
      <vt:lpstr>Eiropas teritoriālās sadarbības programmu 2014.-2020.gadam aktualitātes</vt:lpstr>
      <vt:lpstr>ETS Programmas statuss</vt:lpstr>
      <vt:lpstr> </vt:lpstr>
      <vt:lpstr>PowerPoint Presentation</vt:lpstr>
      <vt:lpstr>PowerPoint Presentation</vt:lpstr>
      <vt:lpstr>PowerPoint Presentation</vt:lpstr>
      <vt:lpstr>Aktuālie pasākumi</vt:lpstr>
      <vt:lpstr>PowerPoint Presentation</vt:lpstr>
    </vt:vector>
  </TitlesOfParts>
  <Company>RPR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User_8</dc:creator>
  <cp:lastModifiedBy>User</cp:lastModifiedBy>
  <cp:revision>588</cp:revision>
  <cp:lastPrinted>2015-04-24T07:14:24Z</cp:lastPrinted>
  <dcterms:created xsi:type="dcterms:W3CDTF">2011-12-20T13:54:03Z</dcterms:created>
  <dcterms:modified xsi:type="dcterms:W3CDTF">2015-04-24T07:47:35Z</dcterms:modified>
</cp:coreProperties>
</file>